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6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9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8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0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8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3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7C42-53A9-44C8-A330-47C4B4DCA15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C23D-03CB-449A-8789-FA707926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14168"/>
              </p:ext>
            </p:extLst>
          </p:nvPr>
        </p:nvGraphicFramePr>
        <p:xfrm>
          <a:off x="2819401" y="1447800"/>
          <a:ext cx="3733799" cy="50325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99405"/>
                <a:gridCol w="1085504"/>
                <a:gridCol w="799405"/>
                <a:gridCol w="808146"/>
                <a:gridCol w="101381"/>
                <a:gridCol w="139958"/>
              </a:tblGrid>
              <a:tr h="28358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1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 المبادرة / المشروع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 </a:t>
                      </a:r>
                      <a:endParaRPr lang="en-US" sz="3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300" dirty="0">
                          <a:effectLst/>
                        </a:rPr>
                        <a:t>تطوير المقررات بشكل الكتروني تفاعلي</a:t>
                      </a:r>
                      <a:endParaRPr lang="en-US" sz="3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4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2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وصف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 </a:t>
                      </a:r>
                      <a:endParaRPr lang="en-US" sz="3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تحويل المقررات الدراسية إلى مقررات الكترونية تفاعلية.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9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3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البعد الإستراتيجي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العمليات الداخلية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0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4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الهدف الاستراتيجي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">
                          <a:effectLst/>
                        </a:rPr>
                        <a:t>رفع كفاءة الاداء المؤسسي، و تطوير البنية التحتية و البيئة التقنية لدعم التحول للمعاملات الالكترونية بالجامعة بما يمكنها من تحقيق رسالتها و اهدافها.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9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5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الهدف التفصيلي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تطوير المقررات والبرامج التعليمية في ضوء معايير الجودة التعليمية في جميع كليات الجامعة خلال فترة الخطة.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9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6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الجهة المنفذة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عمادة التعليم الالكتروني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883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7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مؤشرات الأداء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الوضع الراهن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الوضع المستهدف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30%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100%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9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8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الأهداف التفصيلية للمشروع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تحويل محتوى المقررات الدراسية الى محتوى الكتروني تفاعلي.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92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9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خطوات تنفيذ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00">
                          <a:effectLst/>
                        </a:rPr>
                        <a:t>تحديد المقررات التي يمكن تحول محتواها الى محتوى الكتروني.</a:t>
                      </a:r>
                      <a:endParaRPr lang="en-US" sz="3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00">
                          <a:effectLst/>
                        </a:rPr>
                        <a:t>البحث عن متخصصين في ذلك.</a:t>
                      </a:r>
                      <a:endParaRPr lang="en-US" sz="3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00">
                          <a:effectLst/>
                        </a:rPr>
                        <a:t>البدء في تحول جميع المقررات إلى مقررات الكترونية بشكل نسبي.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65">
                <a:tc gridSpan="6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73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10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الموارد المالية والبشرية الداعمة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الشؤون المالية و الادارية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408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11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الخطة الزمنية 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 نسبة الانجاز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الأولى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الثانية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الثالثة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</a:tr>
              <a:tr h="20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30%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60%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100%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</a:tr>
              <a:tr h="366560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12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طريقة الأداء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الأولى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البحث عن متخصصين في المقررات الالكترونية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الثانية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البدء في تحويل المقررات إلى مقررات الكترونية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الثالثة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تكملة تحول المقررات إلى مقررات الكترونية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9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13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أبرز الإيجابيات أثناء إنجاز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حماس اعضاء هيئة التدريس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4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14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أبرز المعوقات أثناء إنجاز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قلة المتخصصين في هذا المجال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و صعوبة تحول بعض المواد الى مقرر الكتروني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4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15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معد التقرير و التاريخ والاعتماد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د. خالد بن ناشي المضيبري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4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16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الإغلاق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 </a:t>
                      </a:r>
                      <a:r>
                        <a:rPr lang="ar-SA" sz="300" dirty="0">
                          <a:effectLst/>
                        </a:rPr>
                        <a:t>في يوم الاثنين:   1/8/1434هـ تم الإغلاق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602" marR="156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895600" y="324534"/>
            <a:ext cx="2536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93725"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0" hangingPunct="0"/>
            <a:r>
              <a:rPr lang="en-US" sz="1800" b="1" u="sng" dirty="0"/>
              <a:t> </a:t>
            </a:r>
            <a:endParaRPr lang="en-US" sz="1800" dirty="0"/>
          </a:p>
          <a:p>
            <a:pPr marL="0" marR="0" lvl="0" indent="59372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464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35429"/>
            <a:ext cx="1223615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3976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</Words>
  <Application>Microsoft Office PowerPoint</Application>
  <PresentationFormat>عرض على الشاشة (3:4)‏</PresentationFormat>
  <Paragraphs>102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2015-04-09T07:43:41Z</dcterms:created>
  <dcterms:modified xsi:type="dcterms:W3CDTF">2015-04-09T07:47:29Z</dcterms:modified>
</cp:coreProperties>
</file>