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2" r:id="rId1"/>
  </p:sldMasterIdLst>
  <p:sldIdLst>
    <p:sldId id="256" r:id="rId2"/>
    <p:sldId id="258" r:id="rId3"/>
    <p:sldId id="27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27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424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0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19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903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74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5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660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434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81123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70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2770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69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4364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1355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732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23672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BC5DCB-72A4-4F1C-B5C1-DB15C604FB9E}" type="datetimeFigureOut">
              <a:rPr lang="ar-SA" smtClean="0"/>
              <a:t>04/05/36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EDD8FC-E044-4EE3-87F1-EBE3D23261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608;&#1603;&#1575;&#1604;&#1577;%20&#1575;&#1604;&#1580;&#1575;&#1605;&#1593;&#1577;%20&#1604;&#1604;&#1583;&#1585;&#1575;&#1587;&#1575;&#1578;%20&#1575;&#1604;&#1593;&#1604;&#1610;&#1575;%20&#1608;&#1575;&#1604;&#1576;&#1581;&#1579;%20&#1575;&#1604;&#1593;&#1604;&#1605;&#1610;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بسم الله الرحمن الرحيم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6173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over dir="r"/>
      </p:transition>
    </mc:Choice>
    <mc:Fallback>
      <p:transition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شكراً لحسن استماعكم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8529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pPr marL="0" indent="0" algn="ctr">
              <a:buNone/>
            </a:pPr>
            <a:r>
              <a:rPr lang="ar-SA" dirty="0"/>
              <a:t> </a:t>
            </a:r>
            <a:r>
              <a:rPr lang="ar-SA" dirty="0" smtClean="0"/>
              <a:t>  السلام عليكم ورحمة الله وبركاته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45576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12192000" cy="4681537"/>
          </a:xfrm>
        </p:spPr>
        <p:txBody>
          <a:bodyPr>
            <a:normAutofit/>
          </a:bodyPr>
          <a:lstStyle/>
          <a:p>
            <a:pPr algn="ctr"/>
            <a:r>
              <a:rPr lang="ar-SA" dirty="0" smtClean="0"/>
              <a:t>إدارة الكراسي البحثية</a:t>
            </a:r>
            <a:br>
              <a:rPr lang="ar-SA" dirty="0" smtClean="0"/>
            </a:br>
            <a:r>
              <a:rPr lang="ar-SA" dirty="0" smtClean="0"/>
              <a:t>اللقاء الثقافي بأعضاء هيئة التدريس بكلية المجتمع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« </a:t>
            </a:r>
            <a:r>
              <a:rPr lang="ar-SA" b="1" dirty="0" smtClean="0"/>
              <a:t>دور أعضاء هيئة التدريس في دعم مسيرة الكراسي البحثية »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630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52399" y="1041400"/>
            <a:ext cx="12141199" cy="7311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ar-SA" sz="6600" b="1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الجزء </a:t>
            </a:r>
            <a:r>
              <a:rPr lang="ar-SA" sz="6600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الثاني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ar-SA" sz="6600" b="1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1- الدور </a:t>
            </a:r>
            <a:r>
              <a:rPr lang="ar-SA" sz="6600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غير المباشر لأعضاء هيئة </a:t>
            </a:r>
            <a:r>
              <a:rPr lang="ar-SA" sz="6600" b="1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التدريس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ar-SA" sz="6600" b="1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2 - متطلبات نموذج مقترح الكرسي البحثي</a:t>
            </a:r>
            <a:endParaRPr lang="ar-SA" sz="6600" b="1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ar-SA" sz="6600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د/ سرحان أحمد رشوان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ar-SA" sz="6600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الأستاذ المساعد بكلية المجتمع وعضو لجنة إدارة الكراسي البحثية</a:t>
            </a:r>
            <a:r>
              <a:rPr lang="ar-SA" sz="6600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                   </a:t>
            </a:r>
            <a:endParaRPr lang="ar-S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18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21663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ar-SA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الإعلام والتسويق لكراسي البحث العلمي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ar-SA" b="1" dirty="0" smtClean="0">
                <a:solidFill>
                  <a:prstClr val="black"/>
                </a:solidFill>
              </a:rPr>
              <a:t>1 - الدور </a:t>
            </a:r>
            <a:r>
              <a:rPr lang="ar-SA" b="1" dirty="0">
                <a:solidFill>
                  <a:prstClr val="black"/>
                </a:solidFill>
              </a:rPr>
              <a:t>غير المباشر لأعضاء هيئة التدريس</a:t>
            </a:r>
            <a:br>
              <a:rPr lang="ar-SA" b="1" dirty="0">
                <a:solidFill>
                  <a:prstClr val="black"/>
                </a:solidFill>
              </a:rPr>
            </a:b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19336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54275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spcAft>
                <a:spcPts val="800"/>
              </a:spcAft>
            </a:pPr>
            <a:r>
              <a:rPr lang="ar-SA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/>
            </a:r>
            <a:br>
              <a:rPr lang="ar-SA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</a:br>
            <a:r>
              <a:rPr lang="ar-SA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/>
            </a:r>
            <a:br>
              <a:rPr lang="ar-SA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</a:br>
            <a:r>
              <a:rPr lang="ar-SA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1</a:t>
            </a:r>
            <a:r>
              <a:rPr lang="ar-SA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 - الإعلام </a:t>
            </a:r>
            <a:r>
              <a:rPr lang="ar-SA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والتسويق لكراسي البحث العلمي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4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بغرض </a:t>
            </a:r>
            <a:r>
              <a:rPr lang="ar-SA" dirty="0" smtClean="0"/>
              <a:t>استقطاب </a:t>
            </a:r>
            <a:r>
              <a:rPr lang="ar-SA" dirty="0"/>
              <a:t>الباحثين والعلماء المميزين على مستوى العالم ، للاستفادة من خبراتهم في دعم برامج ومخرجات البحث العلمي</a:t>
            </a:r>
            <a:r>
              <a:rPr lang="en-US" dirty="0"/>
              <a:t>.</a:t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2819400"/>
            <a:ext cx="10515600" cy="3357562"/>
          </a:xfrm>
        </p:spPr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85870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19375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ar-SA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/>
            </a:r>
            <a:br>
              <a:rPr lang="ar-SA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</a:br>
            <a:r>
              <a:rPr lang="ar-SA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/>
            </a:r>
            <a:br>
              <a:rPr lang="ar-SA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</a:br>
            <a:r>
              <a:rPr lang="ar-SA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2 - الإعلام </a:t>
            </a:r>
            <a:r>
              <a:rPr lang="ar-S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والتسويق لكراسي البحث </a:t>
            </a:r>
            <a:r>
              <a:rPr lang="ar-SA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العلمي</a:t>
            </a:r>
            <a:r>
              <a:rPr lang="ar-SA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بغرض </a:t>
            </a:r>
            <a:r>
              <a:rPr lang="ar-SA" b="1" dirty="0" smtClean="0"/>
              <a:t>استقطاب ممولين للكراسي البحثية</a:t>
            </a:r>
            <a:br>
              <a:rPr lang="ar-SA" b="1" dirty="0" smtClean="0"/>
            </a:br>
            <a:r>
              <a:rPr lang="ar-SA" b="1" dirty="0"/>
              <a:t>لتوفير بدائل </a:t>
            </a:r>
            <a:r>
              <a:rPr lang="ar-S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ومصادر مالية لدعم برامج البحث العلمي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.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3136900"/>
            <a:ext cx="10515600" cy="3040062"/>
          </a:xfrm>
        </p:spPr>
        <p:txBody>
          <a:bodyPr/>
          <a:lstStyle/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524119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2 -</a:t>
            </a:r>
            <a:r>
              <a:rPr lang="ar-SA" b="1" dirty="0">
                <a:solidFill>
                  <a:prstClr val="black"/>
                </a:solidFill>
              </a:rPr>
              <a:t> متطلبات نموذج مقترح الكرسي </a:t>
            </a:r>
            <a:r>
              <a:rPr lang="ar-SA" b="1" dirty="0" smtClean="0">
                <a:solidFill>
                  <a:prstClr val="black"/>
                </a:solidFill>
              </a:rPr>
              <a:t>البحثي: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أ- متطلبات ضرورية: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b="1" dirty="0"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 </a:t>
            </a:r>
            <a:r>
              <a:rPr lang="ar-S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           - </a:t>
            </a:r>
            <a:r>
              <a:rPr lang="ar-S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صفحة الغلاف                      -  قائمة المحتويات ( الفهرس )       </a:t>
            </a:r>
            <a:endParaRPr lang="ar-SA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- </a:t>
            </a:r>
            <a:r>
              <a:rPr lang="ar-S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عنوان الكرسي.                     -   مقدمة.  </a:t>
            </a: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</a:t>
            </a:r>
            <a:b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</a:t>
            </a:r>
            <a:r>
              <a:rPr lang="ar-S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-   رؤية الكرسي.                    - رسالة الكرسي.    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                - الهدف العام من الكرسي.           - أهمية الكرسي للجامعة والمجتمع.      </a:t>
            </a:r>
            <a:endParaRPr lang="ar-SA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             -   النتائج المقاسة المتوقعة من الكرسي.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86565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98600" y="1158379"/>
            <a:ext cx="10693400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800"/>
              </a:spcAft>
            </a:pPr>
            <a:r>
              <a:rPr lang="ar-S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ب -متطلبات اختيارية:</a:t>
            </a:r>
            <a:endParaRPr lang="en-US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ar-S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 -خطة عمل الكرسي.                                 - الخطة الزمنية للكرسي.                      -أعضاء فريق الكرسي المقترحين.             - الهيئات الدولية ذات العلاقة.               - الفترة الزمنية المتوقعة للكرسي.         - الميزانية التقديرية للكرسي.                           - تصميم ومنهجية أبحاث الكرسي              -المراجع (المسح الأدبي)                   -السيرة الذاتية لأستاذ الكرسي المقترح إن وجد.    – السيرة الذاتية للمشرف على الكرسي المقترح إن وجد.                                   - السيرة الذاتية لفريق الكرسي المقترح إن وجد.                           -السيرة الذاتية لمستشاري الكرسي المقترحين إن وجد.    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ar-S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-  اسم الممول ان وجد وآليات الاتصال به. 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ar-S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( كل مــا هــو اختيــاري يكــون إلزامــي بالنســبة للعــرض النهائــي للكرســي عند طلبــه مــن اللجنــة </a:t>
            </a:r>
            <a:r>
              <a:rPr lang="ar-SA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الاشــرافية</a:t>
            </a:r>
            <a:r>
              <a:rPr lang="ar-SA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L-Mohanad"/>
              </a:rPr>
              <a:t> علــى الكراســي البحثيــة)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31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 smtClean="0"/>
              <a:t>النموذج الالكتروني للتقدم بالمقترح البحثي</a:t>
            </a:r>
            <a:br>
              <a:rPr lang="ar-SA" dirty="0" smtClean="0"/>
            </a:br>
            <a:r>
              <a:rPr lang="en-US" dirty="0" smtClean="0"/>
              <a:t>http://eforms.mu.edu.sa/form/102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>
                <a:hlinkClick r:id="rId2" action="ppaction://hlinkfile"/>
              </a:rPr>
              <a:t>وكالة الجامعة للدراسات العليا والبحث العلمي.</a:t>
            </a:r>
            <a:r>
              <a:rPr lang="en-US" dirty="0" err="1" smtClean="0">
                <a:hlinkClick r:id="rId2" action="ppaction://hlinkfile"/>
              </a:rPr>
              <a:t>docx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23085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1200</TotalTime>
  <Words>217</Words>
  <Application>Microsoft Office PowerPoint</Application>
  <PresentationFormat>ملء الشاشة</PresentationFormat>
  <Paragraphs>28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AL-Mohanad</vt:lpstr>
      <vt:lpstr>Arial</vt:lpstr>
      <vt:lpstr>Calibri</vt:lpstr>
      <vt:lpstr>Calibri Light</vt:lpstr>
      <vt:lpstr>Garamond</vt:lpstr>
      <vt:lpstr>Times New Roman</vt:lpstr>
      <vt:lpstr>عضوي</vt:lpstr>
      <vt:lpstr>بسم الله الرحمن الرحيم</vt:lpstr>
      <vt:lpstr>إدارة الكراسي البحثية اللقاء الثقافي بأعضاء هيئة التدريس بكلية المجتمع  « دور أعضاء هيئة التدريس في دعم مسيرة الكراسي البحثية »</vt:lpstr>
      <vt:lpstr>عرض تقديمي في PowerPoint</vt:lpstr>
      <vt:lpstr>1 - الدور غير المباشر لأعضاء هيئة التدريس </vt:lpstr>
      <vt:lpstr>  1 - الإعلام والتسويق لكراسي البحث العلمي بغرض استقطاب الباحثين والعلماء المميزين على مستوى العالم ، للاستفادة من خبراتهم في دعم برامج ومخرجات البحث العلمي. </vt:lpstr>
      <vt:lpstr>  2 - الإعلام والتسويق لكراسي البحث العلمي بغرض استقطاب ممولين للكراسي البحثية لتوفير بدائل ومصادر مالية لدعم برامج البحث العلمي. </vt:lpstr>
      <vt:lpstr>2 - متطلبات نموذج مقترح الكرسي البحثي:</vt:lpstr>
      <vt:lpstr>عرض تقديمي في PowerPoint</vt:lpstr>
      <vt:lpstr>النموذج الالكتروني للتقدم بالمقترح البحثي http://eforms.mu.edu.sa/form/102</vt:lpstr>
      <vt:lpstr>شكراً لحسن استماعكم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pc1</dc:creator>
  <cp:lastModifiedBy>pc1</cp:lastModifiedBy>
  <cp:revision>19</cp:revision>
  <dcterms:created xsi:type="dcterms:W3CDTF">2015-02-21T01:16:46Z</dcterms:created>
  <dcterms:modified xsi:type="dcterms:W3CDTF">2015-02-21T21:20:34Z</dcterms:modified>
</cp:coreProperties>
</file>