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12/04/2015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890031"/>
            <a:ext cx="763284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Course Description</a:t>
            </a:r>
            <a:endParaRPr lang="en-US" sz="1400" dirty="0" smtClean="0"/>
          </a:p>
          <a:p>
            <a:pPr fontAlgn="base"/>
            <a:r>
              <a:rPr lang="en-US" sz="1400" dirty="0" smtClean="0"/>
              <a:t>This course introduces students to Romanticism and develops their understanding of its nature through a close analytical reading of assigned texts from the major poets of the period. The concept of the Romantic Imagination should be studied as a major break from the Neo-Classical Age. 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Course Aims</a:t>
            </a:r>
            <a:endParaRPr lang="en-US" sz="1400" dirty="0" smtClean="0"/>
          </a:p>
          <a:p>
            <a:pPr rtl="1" fontAlgn="base"/>
            <a:r>
              <a:rPr lang="en-US" sz="1400" dirty="0" smtClean="0"/>
              <a:t>Discuss the English Romantic literary movement and its main figures (canonized/sub-canonized) and literary characteristics </a:t>
            </a:r>
          </a:p>
          <a:p>
            <a:pPr rtl="1" fontAlgn="base"/>
            <a:r>
              <a:rPr lang="en-US" sz="1400" dirty="0" smtClean="0"/>
              <a:t> Analyze the intellectual, historical, political and social background relevant to an understanding of English Romanticism</a:t>
            </a:r>
          </a:p>
          <a:p>
            <a:pPr rtl="1" fontAlgn="base"/>
            <a:r>
              <a:rPr lang="en-US" sz="1400" dirty="0" smtClean="0"/>
              <a:t>Read and Analyze a large selection of Romantic poems by both male and female   </a:t>
            </a:r>
            <a:br>
              <a:rPr lang="en-US" sz="1400" dirty="0" smtClean="0"/>
            </a:br>
            <a:endParaRPr lang="en-US" sz="1400" dirty="0" smtClean="0"/>
          </a:p>
          <a:p>
            <a:pPr rtl="1" fontAlgn="base"/>
            <a:r>
              <a:rPr lang="en-US" sz="1400" b="1" dirty="0" smtClean="0"/>
              <a:t>Learning Outcomes  </a:t>
            </a:r>
            <a:endParaRPr lang="en-US" sz="1400" dirty="0" smtClean="0"/>
          </a:p>
          <a:p>
            <a:pPr rtl="1" fontAlgn="base"/>
            <a:r>
              <a:rPr lang="en-US" sz="1400" dirty="0" smtClean="0"/>
              <a:t>1. Discuss the English Romantic literary movement and its main figures (canonized/sub-canonized) and literary characteristics.</a:t>
            </a:r>
          </a:p>
          <a:p>
            <a:pPr rtl="1" fontAlgn="base"/>
            <a:r>
              <a:rPr lang="en-US" sz="1400" dirty="0" smtClean="0"/>
              <a:t>2. Analyze the intellectual, historical, political and social background relevant to an understanding of English Romanticism.</a:t>
            </a:r>
          </a:p>
          <a:p>
            <a:pPr rtl="1" fontAlgn="base"/>
            <a:r>
              <a:rPr lang="en-US" sz="1400" dirty="0" smtClean="0"/>
              <a:t>3. Read and analyze a large selection of Romantic poems.</a:t>
            </a:r>
          </a:p>
          <a:p>
            <a:pPr rtl="1" fontAlgn="base"/>
            <a:r>
              <a:rPr lang="en-US" sz="1400" dirty="0" smtClean="0"/>
              <a:t>4. Discuss several critical approaches to poetry</a:t>
            </a:r>
          </a:p>
          <a:p>
            <a:r>
              <a:rPr lang="en-US" sz="1400" smtClean="0"/>
              <a:t/>
            </a:r>
            <a:br>
              <a:rPr lang="en-US" sz="1400" smtClean="0"/>
            </a:b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37</cp:revision>
  <dcterms:created xsi:type="dcterms:W3CDTF">2015-04-10T09:16:03Z</dcterms:created>
  <dcterms:modified xsi:type="dcterms:W3CDTF">2015-04-12T20:23:14Z</dcterms:modified>
</cp:coreProperties>
</file>