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71600" y="520690"/>
            <a:ext cx="7632848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Course Description</a:t>
            </a:r>
            <a:endParaRPr lang="en-US" sz="1400" dirty="0" smtClean="0"/>
          </a:p>
          <a:p>
            <a:pPr fontAlgn="base"/>
            <a:r>
              <a:rPr lang="en-US" sz="1400" dirty="0" smtClean="0"/>
              <a:t>This course aims at introducing students to some basic issues in English Phonology. Students are introduced to standard topics in phonology such as sound system, phonological processes, syllables, </a:t>
            </a:r>
            <a:r>
              <a:rPr lang="en-US" sz="1400" dirty="0" err="1" smtClean="0"/>
              <a:t>suprasegmental</a:t>
            </a:r>
            <a:r>
              <a:rPr lang="en-US" sz="1400" dirty="0" smtClean="0"/>
              <a:t>  features – stress, rhythm and intonation, and distinctive features. In addition, major phonological processes such as assimilation, elision, insertion are also discussed.</a:t>
            </a:r>
          </a:p>
          <a:p>
            <a:pPr fontAlgn="base"/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fontAlgn="base"/>
            <a:r>
              <a:rPr lang="en-US" sz="1400" b="1" dirty="0" smtClean="0"/>
              <a:t>Course Aims</a:t>
            </a:r>
            <a:endParaRPr lang="en-US" sz="1400" dirty="0" smtClean="0"/>
          </a:p>
          <a:p>
            <a:pPr fontAlgn="base"/>
            <a:r>
              <a:rPr lang="en-US" sz="1400" dirty="0" smtClean="0"/>
              <a:t>Define and discuss the main concepts in Phonetics and Phonology</a:t>
            </a:r>
          </a:p>
          <a:p>
            <a:pPr fontAlgn="base"/>
            <a:r>
              <a:rPr lang="en-US" sz="1400" dirty="0" smtClean="0"/>
              <a:t> Discuss the main topics in Phonetics and Phonology</a:t>
            </a:r>
          </a:p>
          <a:p>
            <a:pPr fontAlgn="base"/>
            <a:r>
              <a:rPr lang="en-US" sz="1400" dirty="0" smtClean="0"/>
              <a:t> Explain the major differences between phonetics and phonology</a:t>
            </a:r>
          </a:p>
          <a:p>
            <a:pPr fontAlgn="base"/>
            <a:r>
              <a:rPr lang="en-US" sz="1400" dirty="0" smtClean="0"/>
              <a:t>Do broad and narrow transcriptions of words</a:t>
            </a:r>
          </a:p>
          <a:p>
            <a:pPr fontAlgn="base"/>
            <a:r>
              <a:rPr lang="en-US" sz="1400" dirty="0" smtClean="0"/>
              <a:t>Explain the principles of modern phonology with special emphasis on the phoneme</a:t>
            </a:r>
          </a:p>
          <a:p>
            <a:pPr fontAlgn="base"/>
            <a:r>
              <a:rPr lang="en-US" sz="1400" dirty="0" smtClean="0"/>
              <a:t>theory derived mainly from Chomsky and Halle</a:t>
            </a:r>
          </a:p>
          <a:p>
            <a:pPr fontAlgn="base"/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fontAlgn="base"/>
            <a:r>
              <a:rPr lang="en-US" sz="1400" b="1" dirty="0" smtClean="0"/>
              <a:t>Learning Outcomes</a:t>
            </a:r>
            <a:endParaRPr lang="en-US" sz="1400" dirty="0" smtClean="0"/>
          </a:p>
          <a:p>
            <a:pPr fontAlgn="base"/>
            <a:r>
              <a:rPr lang="en-US" sz="1400" dirty="0" smtClean="0"/>
              <a:t>Recognize sounds</a:t>
            </a:r>
          </a:p>
          <a:p>
            <a:pPr fontAlgn="base"/>
            <a:r>
              <a:rPr lang="en-US" sz="1400" dirty="0" smtClean="0"/>
              <a:t>Distinguish between different sounds</a:t>
            </a:r>
          </a:p>
          <a:p>
            <a:pPr fontAlgn="base"/>
            <a:r>
              <a:rPr lang="en-US" sz="1400" dirty="0" smtClean="0"/>
              <a:t>Classify sounds using phonological terminology</a:t>
            </a:r>
          </a:p>
          <a:p>
            <a:pPr fontAlgn="base"/>
            <a:r>
              <a:rPr lang="en-US" sz="1400" dirty="0" smtClean="0"/>
              <a:t>Use proper intonation pattern</a:t>
            </a:r>
          </a:p>
          <a:p>
            <a:pPr fontAlgn="base"/>
            <a:r>
              <a:rPr lang="en-US" sz="1400" dirty="0" smtClean="0"/>
              <a:t>Transcribe English words using the IPA</a:t>
            </a:r>
          </a:p>
          <a:p>
            <a:pPr fontAlgn="base"/>
            <a:r>
              <a:rPr lang="en-US" sz="1400" dirty="0" smtClean="0"/>
              <a:t>Correctly pronounce English words</a:t>
            </a:r>
          </a:p>
          <a:p>
            <a:pPr fontAlgn="base"/>
            <a:r>
              <a:rPr lang="en-US" sz="1400" dirty="0" smtClean="0"/>
              <a:t>Provides interesting and lively new exercise material especially for pair and group work.</a:t>
            </a:r>
          </a:p>
          <a:p>
            <a:r>
              <a:rPr lang="en-US" sz="1400" smtClean="0"/>
              <a:t/>
            </a:r>
            <a:br>
              <a:rPr lang="en-US" sz="1400" smtClean="0"/>
            </a:b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2722</TotalTime>
  <Words>0</Words>
  <Application>Microsoft Office PowerPoint</Application>
  <PresentationFormat>Affichage à l'écran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46</cp:revision>
  <dcterms:created xsi:type="dcterms:W3CDTF">2015-04-10T09:16:03Z</dcterms:created>
  <dcterms:modified xsi:type="dcterms:W3CDTF">2015-04-13T10:23:52Z</dcterms:modified>
</cp:coreProperties>
</file>