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4398-1261-4EFC-853D-A3F105A99E31}" type="datetimeFigureOut">
              <a:rPr lang="en-US" smtClean="0"/>
              <a:t>4/4/2015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D3EE-862F-483D-9C00-5F371B1447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4398-1261-4EFC-853D-A3F105A99E31}" type="datetimeFigureOut">
              <a:rPr lang="en-US" smtClean="0"/>
              <a:t>4/4/2015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D3EE-862F-483D-9C00-5F371B1447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4398-1261-4EFC-853D-A3F105A99E31}" type="datetimeFigureOut">
              <a:rPr lang="en-US" smtClean="0"/>
              <a:t>4/4/2015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D3EE-862F-483D-9C00-5F371B1447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4398-1261-4EFC-853D-A3F105A99E31}" type="datetimeFigureOut">
              <a:rPr lang="en-US" smtClean="0"/>
              <a:t>4/4/2015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D3EE-862F-483D-9C00-5F371B1447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4398-1261-4EFC-853D-A3F105A99E31}" type="datetimeFigureOut">
              <a:rPr lang="en-US" smtClean="0"/>
              <a:t>4/4/2015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D3EE-862F-483D-9C00-5F371B1447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4398-1261-4EFC-853D-A3F105A99E31}" type="datetimeFigureOut">
              <a:rPr lang="en-US" smtClean="0"/>
              <a:t>4/4/2015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D3EE-862F-483D-9C00-5F371B1447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4398-1261-4EFC-853D-A3F105A99E31}" type="datetimeFigureOut">
              <a:rPr lang="en-US" smtClean="0"/>
              <a:t>4/4/2015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D3EE-862F-483D-9C00-5F371B1447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4398-1261-4EFC-853D-A3F105A99E31}" type="datetimeFigureOut">
              <a:rPr lang="en-US" smtClean="0"/>
              <a:t>4/4/2015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D3EE-862F-483D-9C00-5F371B1447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4398-1261-4EFC-853D-A3F105A99E31}" type="datetimeFigureOut">
              <a:rPr lang="en-US" smtClean="0"/>
              <a:t>4/4/2015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D3EE-862F-483D-9C00-5F371B1447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4398-1261-4EFC-853D-A3F105A99E31}" type="datetimeFigureOut">
              <a:rPr lang="en-US" smtClean="0"/>
              <a:t>4/4/2015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D3EE-862F-483D-9C00-5F371B1447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4398-1261-4EFC-853D-A3F105A99E31}" type="datetimeFigureOut">
              <a:rPr lang="en-US" smtClean="0"/>
              <a:t>4/4/2015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D3EE-862F-483D-9C00-5F371B1447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94398-1261-4EFC-853D-A3F105A99E31}" type="datetimeFigureOut">
              <a:rPr lang="en-US" smtClean="0"/>
              <a:t>4/4/2015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4D3EE-862F-483D-9C00-5F371B1447E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C00000"/>
                </a:solidFill>
              </a:rPr>
              <a:t>E.R. Examples</a:t>
            </a:r>
            <a:endParaRPr lang="en-US" sz="6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76672"/>
            <a:ext cx="8352928" cy="5649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Identify Attributes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only attributes indicated are the names of the departments, projects, supervisors and employees, as well as the supervisor and employee NUMBER and a unique project number. 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Map Attributes 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2987" y="1700808"/>
            <a:ext cx="7058025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Draw Fully Attributed ERD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836712"/>
            <a:ext cx="8280920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06290"/>
          </a:xfrm>
        </p:spPr>
        <p:txBody>
          <a:bodyPr>
            <a:noAutofit/>
          </a:bodyPr>
          <a:lstStyle/>
          <a:p>
            <a:pPr algn="l"/>
            <a:r>
              <a:rPr lang="en-US" sz="2000" b="1" dirty="0"/>
              <a:t>A SIMPLE EXAMPLE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dirty="0"/>
              <a:t>A company has several departments.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Each </a:t>
            </a:r>
            <a:r>
              <a:rPr lang="en-US" sz="2000" dirty="0"/>
              <a:t>department has a supervisor and at least one employee.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Employees </a:t>
            </a:r>
            <a:r>
              <a:rPr lang="en-US" sz="2000" dirty="0"/>
              <a:t>must be assigned to at least one, but possibly more departments. At least one employee is assigned to a project, but an employee may be on vacation and not assigned to any projects. 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17243"/>
          </a:xfrm>
        </p:spPr>
        <p:txBody>
          <a:bodyPr/>
          <a:lstStyle/>
          <a:p>
            <a:r>
              <a:rPr lang="en-US" dirty="0" smtClean="0"/>
              <a:t>The first step is to define the </a:t>
            </a:r>
            <a:r>
              <a:rPr lang="en-US" dirty="0" err="1" smtClean="0"/>
              <a:t>enteties</a:t>
            </a:r>
            <a:r>
              <a:rPr lang="en-US" dirty="0" smtClean="0"/>
              <a:t>:</a:t>
            </a:r>
          </a:p>
          <a:p>
            <a:r>
              <a:rPr lang="en-US" dirty="0" smtClean="0"/>
              <a:t>The important data fields are the names of the departments, projects, supervisors and employees, as well as the supervisor and employee number and a unique project number. 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r>
              <a:rPr lang="en-US" b="1" dirty="0"/>
              <a:t>1. Identify Entities </a:t>
            </a:r>
            <a:endParaRPr lang="en-US" b="1" dirty="0" smtClean="0"/>
          </a:p>
          <a:p>
            <a:r>
              <a:rPr lang="en-US" dirty="0"/>
              <a:t>The entities in this system are Department, Employee, Supervisor and Project. One is tempted to make Company an entity, but it is a false entity because it has only one instance in this problem. True entities must have more than one instance. 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Find Relationships </a:t>
            </a:r>
            <a:endParaRPr lang="en-US" b="1" dirty="0" smtClean="0"/>
          </a:p>
          <a:p>
            <a:r>
              <a:rPr lang="en-US" dirty="0"/>
              <a:t>We construct the following Entity Relationship Matrix: 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       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212976"/>
            <a:ext cx="792088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/>
              <a:t>Draw Rough ERD 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dirty="0"/>
              <a:t>We connect the entities whenever a relationship is shown in the entity Relationship Matrix. 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772816"/>
            <a:ext cx="7848871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Fill in Cardinality 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From </a:t>
            </a:r>
            <a:r>
              <a:rPr lang="en-US" dirty="0"/>
              <a:t>the description of the problem we see that: </a:t>
            </a:r>
            <a:r>
              <a:rPr lang="en-US" dirty="0" smtClean="0"/>
              <a:t> </a:t>
            </a:r>
            <a:r>
              <a:rPr lang="en-US" dirty="0"/>
              <a:t>Each department has exactly one supervisor. </a:t>
            </a:r>
            <a:endParaRPr lang="en-US" dirty="0" smtClean="0"/>
          </a:p>
          <a:p>
            <a:r>
              <a:rPr lang="en-US" dirty="0"/>
              <a:t>A supervisor is in charge of one and only one department. </a:t>
            </a:r>
            <a:endParaRPr lang="en-US" dirty="0" smtClean="0"/>
          </a:p>
          <a:p>
            <a:r>
              <a:rPr lang="en-US" dirty="0"/>
              <a:t>Each department is assigned at least one employee. </a:t>
            </a:r>
            <a:endParaRPr lang="en-US" dirty="0" smtClean="0"/>
          </a:p>
          <a:p>
            <a:r>
              <a:rPr lang="en-US" dirty="0"/>
              <a:t>Each employee works for at least one department. </a:t>
            </a:r>
            <a:endParaRPr lang="en-US" dirty="0" smtClean="0"/>
          </a:p>
          <a:p>
            <a:r>
              <a:rPr lang="en-US" dirty="0"/>
              <a:t>Each project has at least one employee working on it. </a:t>
            </a:r>
            <a:endParaRPr lang="en-US" dirty="0" smtClean="0"/>
          </a:p>
          <a:p>
            <a:r>
              <a:rPr lang="en-US" dirty="0"/>
              <a:t>An employee is assigned to 0 or more projects. 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700808"/>
            <a:ext cx="8136904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Define Primary Keys 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primary keys are Department Name, Supervisor Number, Employee Number, Project Number. 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Draw Key-Based ERD 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There </a:t>
            </a:r>
            <a:r>
              <a:rPr lang="en-US" dirty="0"/>
              <a:t>are two many-to-many relationships in the rough ERD above, between Department and Employee and between Employee and Project. Thus we need the associative entities Department-Employee and Employee-Project. The primary key for Department-Employee is the concatenated key Department Name and Employee Number. The primary key for Employee-Project is the concatenated key Employee Number and Project Number. 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190</Words>
  <Application>Microsoft Office PowerPoint</Application>
  <PresentationFormat>عرض على الشاشة (3:4)‏</PresentationFormat>
  <Paragraphs>24</Paragraphs>
  <Slides>13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Office Theme</vt:lpstr>
      <vt:lpstr>E.R. Examples</vt:lpstr>
      <vt:lpstr>A SIMPLE EXAMPLE A company has several departments.  Each department has a supervisor and at least one employee.  Employees must be assigned to at least one, but possibly more departments. At least one employee is assigned to a project, but an employee may be on vacation and not assigned to any projects.  </vt:lpstr>
      <vt:lpstr>عرض تقديمي في PowerPoint</vt:lpstr>
      <vt:lpstr>عرض تقديمي في PowerPoint</vt:lpstr>
      <vt:lpstr>Draw Rough ERD  We connect the entities whenever a relationship is shown in the entity Relationship Matrix. </vt:lpstr>
      <vt:lpstr>Fill in Cardinality  </vt:lpstr>
      <vt:lpstr>عرض تقديمي في PowerPoint</vt:lpstr>
      <vt:lpstr>Define Primary Keys  </vt:lpstr>
      <vt:lpstr>Draw Key-Based ERD  </vt:lpstr>
      <vt:lpstr>عرض تقديمي في PowerPoint</vt:lpstr>
      <vt:lpstr>Identify Attributes </vt:lpstr>
      <vt:lpstr>Map Attributes  </vt:lpstr>
      <vt:lpstr>Draw Fully Attributed ERD </vt:lpstr>
    </vt:vector>
  </TitlesOfParts>
  <Company>http://sharingcentre.info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Activated User</dc:creator>
  <cp:lastModifiedBy>win</cp:lastModifiedBy>
  <cp:revision>2</cp:revision>
  <dcterms:created xsi:type="dcterms:W3CDTF">2013-04-01T10:03:29Z</dcterms:created>
  <dcterms:modified xsi:type="dcterms:W3CDTF">2015-04-04T11:30:48Z</dcterms:modified>
</cp:coreProperties>
</file>