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548647"/>
            <a:ext cx="860444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1200" b="1" dirty="0" smtClean="0"/>
              <a:t> </a:t>
            </a:r>
            <a:r>
              <a:rPr lang="en-US" sz="1200" b="1" dirty="0" smtClean="0"/>
              <a:t>This is a grammar / writing course with thorough training on basic sentence writing. This course will gradually move from basic sentence structures to complex aiming at preparing students for the upcoming writing and composition courses. </a:t>
            </a:r>
            <a:endParaRPr lang="fr-FR" sz="1200" dirty="0" smtClean="0"/>
          </a:p>
          <a:p>
            <a:r>
              <a:rPr lang="en-US" sz="1200" b="1" dirty="0" smtClean="0"/>
              <a:t>The course aims at introducing students to English basic sentence structures and expanding students’ understanding of grammatical parts of speech, subject-verb agreement, types of sentences and modifiers. In addition to, providing extensive training on sentence writing and structure as a preparation for upcoming writing courses.</a:t>
            </a:r>
            <a:endParaRPr lang="fr-FR" sz="1200" dirty="0" smtClean="0"/>
          </a:p>
          <a:p>
            <a:r>
              <a:rPr lang="en-US" sz="1200" b="1" smtClean="0"/>
              <a:t>Among other things, the course involves parts of speech, tenses, subject-verb agreement, types of sentences (including simple, compound and complex), various types of modifiers, as well as transitional expressions.</a:t>
            </a:r>
            <a:r>
              <a:rPr lang="en-US" sz="1200" dirty="0" smtClean="0"/>
              <a:t> </a:t>
            </a:r>
            <a:endParaRPr lang="fr-FR" sz="1200" dirty="0" smtClean="0"/>
          </a:p>
          <a:p>
            <a:pPr rtl="1"/>
            <a:r>
              <a:rPr lang="en-US" sz="1200" dirty="0" smtClean="0"/>
              <a:t> </a:t>
            </a:r>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1502</TotalTime>
  <Words>128</Words>
  <Application>Microsoft Office PowerPoint</Application>
  <PresentationFormat>Affichage à l'écran (4:3)</PresentationFormat>
  <Paragraphs>4</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24</cp:revision>
  <dcterms:created xsi:type="dcterms:W3CDTF">2015-04-10T09:16:03Z</dcterms:created>
  <dcterms:modified xsi:type="dcterms:W3CDTF">2015-04-11T12:40:13Z</dcterms:modified>
</cp:coreProperties>
</file>