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1994647"/>
            <a:ext cx="86044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en-US" sz="1200" b="1" dirty="0" smtClean="0"/>
              <a:t>Speaking and Listening 1 will help you develop effective speaking and listening skills. You will learn techniques that will enhance your fluency in speaking English and help you deal with problems encountered when listening to native speakers. The course will help you to:</a:t>
            </a:r>
            <a:endParaRPr lang="fr-FR" sz="1200" dirty="0" smtClean="0"/>
          </a:p>
          <a:p>
            <a:pPr lvl="0" fontAlgn="t"/>
            <a:r>
              <a:rPr lang="en-US" sz="1200" b="1" dirty="0" smtClean="0"/>
              <a:t>build up a range of modern idioms and spoken expressions</a:t>
            </a:r>
            <a:endParaRPr lang="fr-FR" sz="1200" dirty="0" smtClean="0"/>
          </a:p>
          <a:p>
            <a:pPr lvl="0" fontAlgn="t"/>
            <a:r>
              <a:rPr lang="en-US" sz="1200" b="1" dirty="0" smtClean="0"/>
              <a:t>develop effective listening strategies using texts and authentic materials</a:t>
            </a:r>
            <a:endParaRPr lang="fr-FR" sz="1200" dirty="0" smtClean="0"/>
          </a:p>
          <a:p>
            <a:pPr lvl="0" fontAlgn="t"/>
            <a:r>
              <a:rPr lang="en-US" sz="1200" b="1" dirty="0" smtClean="0"/>
              <a:t>gain confidence through discussion, role-play and debate</a:t>
            </a:r>
            <a:endParaRPr lang="fr-FR" sz="1200" dirty="0" smtClean="0"/>
          </a:p>
          <a:p>
            <a:pPr lvl="0" fontAlgn="t"/>
            <a:r>
              <a:rPr lang="en-US" sz="1200" b="1" dirty="0" smtClean="0"/>
              <a:t>progress towards naturally spoken English</a:t>
            </a:r>
            <a:endParaRPr lang="fr-FR" sz="1200" dirty="0" smtClean="0"/>
          </a:p>
          <a:p>
            <a:pPr fontAlgn="t"/>
            <a:r>
              <a:rPr lang="en-US" sz="1200" b="1" dirty="0" smtClean="0"/>
              <a:t>To benefit from the course, you must be prepared to speak in front of others and take an active role in the activities and exercises that the teacher gives you.</a:t>
            </a:r>
            <a:endParaRPr lang="fr-FR" sz="1200" dirty="0" smtClean="0"/>
          </a:p>
          <a:p>
            <a:r>
              <a:rPr lang="en-US" sz="1200" b="1" dirty="0" smtClean="0"/>
              <a:t>Speaking and Listening 1 is part of the Certificate in English Language Skills (Introductory) </a:t>
            </a:r>
            <a:r>
              <a:rPr lang="en-US" sz="1200" b="1" dirty="0" err="1" smtClean="0"/>
              <a:t>programme</a:t>
            </a:r>
            <a:r>
              <a:rPr lang="en-US" sz="1200" b="1" dirty="0" smtClean="0"/>
              <a:t>. The Certificate in English Language Skills (Introductory) consists of short courses that deal with specific English language skills. These short courses can be taken individually. </a:t>
            </a:r>
            <a:r>
              <a:rPr lang="en-US" sz="1200" b="1" smtClean="0"/>
              <a:t>There are five modules (each of 45 hours' duration) currently on offer.</a:t>
            </a:r>
            <a:r>
              <a:rPr lang="en-US" sz="1200" dirty="0" smtClean="0"/>
              <a:t> </a:t>
            </a:r>
            <a:endParaRPr lang="fr-FR" sz="1200" dirty="0" smtClean="0"/>
          </a:p>
          <a:p>
            <a:pPr rtl="1"/>
            <a:r>
              <a:rPr lang="en-US" sz="1200" dirty="0" smtClean="0"/>
              <a:t> </a:t>
            </a:r>
            <a:endParaRPr lang="fr-FR"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1512</TotalTime>
  <Words>118</Words>
  <Application>Microsoft Office PowerPoint</Application>
  <PresentationFormat>Affichage à l'écran (4:3)</PresentationFormat>
  <Paragraphs>9</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25</cp:revision>
  <dcterms:created xsi:type="dcterms:W3CDTF">2015-04-10T09:16:03Z</dcterms:created>
  <dcterms:modified xsi:type="dcterms:W3CDTF">2015-04-11T12:49:38Z</dcterms:modified>
</cp:coreProperties>
</file>