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1336317"/>
            <a:ext cx="763284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ea typeface="Times New Roman" pitchFamily="18" charset="0"/>
                <a:cs typeface="Lucida Sans Unicode" pitchFamily="34" charset="0"/>
              </a:rPr>
              <a:t>Module Description                                                       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course aims at introducing students to and training them in reading strategies and skills. It will address the following skills and strategies: mechanics of reading, reading techniques (elementary skimming and scanning), vocabulary skills (use of contextual, syntactic, and morphological clues to improve vocabulary comprehension) and extracting general information.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ea typeface="Times New Roman" pitchFamily="18" charset="0"/>
                <a:cs typeface="Lucida Sans Unicode" pitchFamily="34" charset="0"/>
              </a:rPr>
              <a:t>Module Aims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ea typeface="Times New Roman" pitchFamily="18" charset="0"/>
                <a:cs typeface="Lucida Sans Unicode" pitchFamily="34" charset="0"/>
              </a:rPr>
              <a:t>By the end of this course, students should be able to: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ea typeface="Times New Roman" pitchFamily="18" charset="0"/>
                <a:cs typeface="Lucida Sans Unicode" pitchFamily="34" charset="0"/>
              </a:rPr>
              <a:t>1. Answer relevant comprehension questions on any given text.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ea typeface="Times New Roman" pitchFamily="18" charset="0"/>
                <a:cs typeface="Lucida Sans Unicode" pitchFamily="34" charset="0"/>
              </a:rPr>
              <a:t>2. Apply different reading techniques: elementary skimming and scanning.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ea typeface="Times New Roman" pitchFamily="18" charset="0"/>
                <a:cs typeface="Lucida Sans Unicode" pitchFamily="34" charset="0"/>
              </a:rPr>
              <a:t>3. Use contextual, syntactic, and morphological clues to guess the meaning of new vocabulary and to extract general meaning.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2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26</cp:revision>
  <dcterms:created xsi:type="dcterms:W3CDTF">2015-04-10T09:16:03Z</dcterms:created>
  <dcterms:modified xsi:type="dcterms:W3CDTF">2015-04-11T13:00:54Z</dcterms:modified>
</cp:coreProperties>
</file>