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1382484"/>
            <a:ext cx="7632848"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400" b="1" dirty="0" smtClean="0"/>
              <a:t/>
            </a:r>
            <a:br>
              <a:rPr lang="en-US" sz="1400" b="1" dirty="0" smtClean="0"/>
            </a:br>
            <a:r>
              <a:rPr lang="en-US" sz="1400" b="1" dirty="0" smtClean="0"/>
              <a:t>Module Description                                                       </a:t>
            </a:r>
            <a:endParaRPr lang="en-US" sz="1400" dirty="0" smtClean="0"/>
          </a:p>
          <a:p>
            <a:pPr fontAlgn="base"/>
            <a:r>
              <a:rPr lang="en-US" sz="1400" dirty="0" smtClean="0"/>
              <a:t>Translation courses are used both to enhance students’ familiarity with English usage and sentence structure and to point out contrasts between Arabic and English in this respect. English 118 is both practical and introductory in nature.</a:t>
            </a:r>
          </a:p>
          <a:p>
            <a:pPr fontAlgn="base"/>
            <a:r>
              <a:rPr lang="en-US" sz="1400" dirty="0" smtClean="0"/>
              <a:t/>
            </a:r>
            <a:br>
              <a:rPr lang="en-US" sz="1400" dirty="0" smtClean="0"/>
            </a:br>
            <a:endParaRPr lang="en-US" sz="1400" dirty="0" smtClean="0"/>
          </a:p>
          <a:p>
            <a:pPr fontAlgn="base"/>
            <a:r>
              <a:rPr lang="en-US" sz="1400" b="1" dirty="0" smtClean="0"/>
              <a:t>Module Aims</a:t>
            </a:r>
            <a:endParaRPr lang="en-US" sz="1400" dirty="0" smtClean="0"/>
          </a:p>
          <a:p>
            <a:pPr fontAlgn="base"/>
            <a:r>
              <a:rPr lang="en-US" sz="1400" dirty="0" smtClean="0"/>
              <a:t>Understand the main and secondary ideas of course content.</a:t>
            </a:r>
          </a:p>
          <a:p>
            <a:pPr fontAlgn="base"/>
            <a:r>
              <a:rPr lang="en-US" sz="1400" dirty="0" smtClean="0"/>
              <a:t>Recognize the different ways of translation.</a:t>
            </a:r>
          </a:p>
          <a:p>
            <a:pPr fontAlgn="base"/>
            <a:r>
              <a:rPr lang="en-US" sz="1400" dirty="0" smtClean="0"/>
              <a:t>Translate English sentences of various patterns.</a:t>
            </a:r>
          </a:p>
          <a:p>
            <a:pPr fontAlgn="base"/>
            <a:r>
              <a:rPr lang="en-US" sz="1400" dirty="0" smtClean="0"/>
              <a:t>Recognize the parts of speech, tenses, sentence structure in English.</a:t>
            </a:r>
          </a:p>
          <a:p>
            <a:pPr fontAlgn="base"/>
            <a:r>
              <a:rPr lang="en-US" sz="1400" dirty="0" smtClean="0"/>
              <a:t/>
            </a:r>
            <a:br>
              <a:rPr lang="en-US" sz="1400" dirty="0" smtClean="0"/>
            </a:br>
            <a:endParaRPr lang="en-US" sz="1400" dirty="0" smtClean="0"/>
          </a:p>
          <a:p>
            <a:pPr fontAlgn="base"/>
            <a:r>
              <a:rPr lang="en-US" sz="1400" b="1" dirty="0" smtClean="0"/>
              <a:t>Learning Outcomes                                                     </a:t>
            </a:r>
            <a:endParaRPr lang="en-US" sz="1400" dirty="0" smtClean="0"/>
          </a:p>
          <a:p>
            <a:pPr fontAlgn="base"/>
            <a:r>
              <a:rPr lang="en-US" sz="1400" i="1" dirty="0" smtClean="0"/>
              <a:t>Ability</a:t>
            </a:r>
            <a:r>
              <a:rPr lang="en-US" sz="1400" dirty="0" smtClean="0"/>
              <a:t> to translate  any text from English to Arabic</a:t>
            </a:r>
          </a:p>
          <a:p>
            <a:pPr fontAlgn="base"/>
            <a:r>
              <a:rPr lang="en-US" sz="1400" i="1" dirty="0" smtClean="0"/>
              <a:t>Ability</a:t>
            </a:r>
            <a:r>
              <a:rPr lang="en-US" sz="1400" dirty="0" smtClean="0"/>
              <a:t> to learn basic knowledge of translation.</a:t>
            </a:r>
          </a:p>
          <a:p>
            <a:pPr fontAlgn="base"/>
            <a:r>
              <a:rPr lang="en-US" sz="1400" dirty="0" smtClean="0"/>
              <a:t>Introduce students to the history, scope, and usage of basic concepts in English language</a:t>
            </a:r>
          </a:p>
          <a:p>
            <a:pPr fontAlgn="base"/>
            <a:r>
              <a:rPr lang="en-US" sz="1400" i="1" smtClean="0"/>
              <a:t>Enhance</a:t>
            </a:r>
            <a:r>
              <a:rPr lang="en-US" sz="1400" smtClean="0"/>
              <a:t> their vocabulary</a:t>
            </a:r>
            <a:endParaRPr lang="en-US" sz="14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1538</TotalTime>
  <Words>0</Words>
  <Application>Microsoft Office PowerPoint</Application>
  <PresentationFormat>Affichage à l'écran (4:3)</PresentationFormat>
  <Paragraphs>18</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27</cp:revision>
  <dcterms:created xsi:type="dcterms:W3CDTF">2015-04-10T09:16:03Z</dcterms:created>
  <dcterms:modified xsi:type="dcterms:W3CDTF">2015-04-11T13:16:21Z</dcterms:modified>
</cp:coreProperties>
</file>