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71600" y="135988"/>
            <a:ext cx="763284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Course Description </a:t>
            </a:r>
            <a:br>
              <a:rPr lang="en-US" sz="1400" b="1" dirty="0" smtClean="0"/>
            </a:br>
            <a:endParaRPr lang="en-US" sz="1400" b="1" dirty="0" smtClean="0"/>
          </a:p>
          <a:p>
            <a:pPr fontAlgn="base"/>
            <a:r>
              <a:rPr lang="en-US" sz="1400" dirty="0" smtClean="0"/>
              <a:t>This vocabulary course is primarily designed to train students to be able to write the meanings of a sum of newly introduced words. Spell these new words. Use these new words in meaningful sentences. Change the part of speech of these words.</a:t>
            </a:r>
          </a:p>
          <a:p>
            <a:pPr fontAlgn="base"/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rtl="1" fontAlgn="base"/>
            <a:r>
              <a:rPr lang="en-US" sz="1400" b="1" dirty="0" smtClean="0"/>
              <a:t>Course Aims</a:t>
            </a:r>
          </a:p>
          <a:p>
            <a:pPr rtl="1" fontAlgn="base"/>
            <a:r>
              <a:rPr lang="en-US" sz="1400" dirty="0" smtClean="0"/>
              <a:t>Meaning of 450 newly introduced words</a:t>
            </a:r>
          </a:p>
          <a:p>
            <a:pPr rtl="1" fontAlgn="base"/>
            <a:r>
              <a:rPr lang="en-US" sz="1400" dirty="0" smtClean="0"/>
              <a:t>Spelling of these new words</a:t>
            </a:r>
          </a:p>
          <a:p>
            <a:pPr rtl="1" fontAlgn="base"/>
            <a:r>
              <a:rPr lang="en-US" sz="1400" dirty="0" smtClean="0"/>
              <a:t>The different parts of speech of these words</a:t>
            </a:r>
          </a:p>
          <a:p>
            <a:pPr rtl="1" fontAlgn="base"/>
            <a:r>
              <a:rPr lang="en-US" sz="1400" dirty="0" smtClean="0"/>
              <a:t>Differentiate between similar words</a:t>
            </a:r>
          </a:p>
          <a:p>
            <a:pPr rtl="1" fontAlgn="base"/>
            <a:r>
              <a:rPr lang="en-US" sz="1400" dirty="0" smtClean="0"/>
              <a:t>Use these words correctly in meaningful sentences</a:t>
            </a:r>
          </a:p>
          <a:p>
            <a:pPr rtl="1" fontAlgn="base"/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rtl="1" fontAlgn="base"/>
            <a:r>
              <a:rPr lang="en-US" sz="1400" b="1" dirty="0" smtClean="0"/>
              <a:t>Learning Outcomes</a:t>
            </a:r>
          </a:p>
          <a:p>
            <a:pPr rtl="1" fontAlgn="base"/>
            <a:r>
              <a:rPr lang="en-US" sz="1400" dirty="0" smtClean="0"/>
              <a:t>Meaning of 450 newly introduced words</a:t>
            </a:r>
          </a:p>
          <a:p>
            <a:pPr rtl="1" fontAlgn="base"/>
            <a:r>
              <a:rPr lang="en-US" sz="1400" dirty="0" smtClean="0"/>
              <a:t>Spelling of these new words</a:t>
            </a:r>
          </a:p>
          <a:p>
            <a:pPr rtl="1" fontAlgn="base"/>
            <a:r>
              <a:rPr lang="en-US" sz="1400" dirty="0" smtClean="0"/>
              <a:t>The different parts of speech of these words</a:t>
            </a:r>
          </a:p>
          <a:p>
            <a:pPr rtl="1" fontAlgn="base"/>
            <a:r>
              <a:rPr lang="en-US" sz="1400" dirty="0" smtClean="0"/>
              <a:t>Differentiate between similar words</a:t>
            </a:r>
          </a:p>
          <a:p>
            <a:pPr rtl="1" fontAlgn="base"/>
            <a:r>
              <a:rPr lang="en-US" sz="1400" dirty="0" smtClean="0"/>
              <a:t>Use these words correctly in meaningful sentences</a:t>
            </a:r>
            <a:br>
              <a:rPr lang="en-US" sz="1400" dirty="0" smtClean="0"/>
            </a:br>
            <a:endParaRPr lang="en-US" sz="1400" dirty="0" smtClean="0"/>
          </a:p>
          <a:p>
            <a:pPr rtl="1" fontAlgn="base"/>
            <a:r>
              <a:rPr lang="en-US" sz="1400" dirty="0" smtClean="0"/>
              <a:t>Submit written assignments in due time</a:t>
            </a:r>
          </a:p>
          <a:p>
            <a:pPr rtl="1" fontAlgn="base"/>
            <a:r>
              <a:rPr lang="en-US" sz="1400" dirty="0" smtClean="0"/>
              <a:t>Participate in class work and think individually at the same time</a:t>
            </a:r>
          </a:p>
          <a:p>
            <a:pPr rtl="1" fontAlgn="base"/>
            <a:r>
              <a:rPr lang="en-US" sz="1400" dirty="0" smtClean="0"/>
              <a:t>Students will be able to use online dictionaries</a:t>
            </a:r>
          </a:p>
          <a:p>
            <a:pPr rtl="1" fontAlgn="base"/>
            <a:r>
              <a:rPr lang="en-US" sz="1400" dirty="0" smtClean="0"/>
              <a:t>Meaning of 450 newly introduced words</a:t>
            </a:r>
          </a:p>
          <a:p>
            <a:pPr rtl="1" fontAlgn="base"/>
            <a:r>
              <a:rPr lang="en-US" sz="1400" dirty="0" smtClean="0"/>
              <a:t>Spelling of these new words</a:t>
            </a:r>
          </a:p>
          <a:p>
            <a:pPr rtl="1" fontAlgn="base"/>
            <a:r>
              <a:rPr lang="en-US" sz="1400" smtClean="0"/>
              <a:t>The different parts of speech of these words</a:t>
            </a:r>
            <a:endParaRPr 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0</Words>
  <Application>Microsoft Office PowerPoint</Application>
  <PresentationFormat>Affichage à l'écran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28</cp:revision>
  <dcterms:created xsi:type="dcterms:W3CDTF">2015-04-10T09:16:03Z</dcterms:created>
  <dcterms:modified xsi:type="dcterms:W3CDTF">2015-04-11T13:31:24Z</dcterms:modified>
</cp:coreProperties>
</file>