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3167A-89A1-46C5-AE48-19BA27A5E3D4}" type="datetimeFigureOut">
              <a:rPr lang="fr-FR" smtClean="0"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1CCE-444D-46C7-A2BB-86E8EC901F1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692696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/>
            <a:r>
              <a:rPr lang="ar-SA" b="1" u="sng" dirty="0"/>
              <a:t/>
            </a:r>
            <a:br>
              <a:rPr lang="ar-SA" b="1" u="sng" dirty="0"/>
            </a:br>
            <a:r>
              <a:rPr lang="ar-SA" b="1" u="sng" dirty="0">
                <a:solidFill>
                  <a:srgbClr val="FF0000"/>
                </a:solidFill>
              </a:rPr>
              <a:t>نعم للحياة لا للمخدرات</a:t>
            </a:r>
            <a:endParaRPr lang="ar-SA" b="1" dirty="0">
              <a:solidFill>
                <a:srgbClr val="FF0000"/>
              </a:solidFill>
            </a:endParaRPr>
          </a:p>
          <a:p>
            <a:pPr rtl="1" fontAlgn="base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rtl="1" fontAlgn="base"/>
            <a:r>
              <a:rPr lang="ar-SA" b="1" dirty="0"/>
              <a:t>في إطار الشراكة والتعاون بين جامعة المجمعة والإدارة العامة لمكافحة </a:t>
            </a:r>
            <a:r>
              <a:rPr lang="ar-SA" b="1" dirty="0" err="1"/>
              <a:t>المخدرات  </a:t>
            </a:r>
            <a:r>
              <a:rPr lang="ar-SA" b="1" dirty="0"/>
              <a:t>، أقامت وحدة النشاط الطلابي بكلية العلوم والدراسات الانسانية </a:t>
            </a:r>
            <a:r>
              <a:rPr lang="ar-SA" b="1" dirty="0" err="1"/>
              <a:t>بالغاط</a:t>
            </a:r>
            <a:r>
              <a:rPr lang="ar-SA" b="1" dirty="0"/>
              <a:t> – قسم الطالبات بالتعاون مع قسم الشؤون النسائية التابعة للإدارة العامة لمكافحة المخدرات بمنطقة الرياض حملة </a:t>
            </a:r>
            <a:r>
              <a:rPr lang="ar-SA" b="1" dirty="0" err="1"/>
              <a:t>توعوية</a:t>
            </a:r>
            <a:r>
              <a:rPr lang="ar-SA" b="1" dirty="0"/>
              <a:t> لمكافحة المخدرات، تحت رعاية وكيلة </a:t>
            </a:r>
            <a:r>
              <a:rPr lang="ar-SA" b="1" dirty="0" err="1"/>
              <a:t>الكلية </a:t>
            </a:r>
            <a:r>
              <a:rPr lang="ar-SA" b="1" dirty="0"/>
              <a:t>: </a:t>
            </a:r>
            <a:r>
              <a:rPr lang="ar-SA" b="1" dirty="0" err="1"/>
              <a:t>أ.</a:t>
            </a:r>
            <a:r>
              <a:rPr lang="ar-SA" b="1" dirty="0"/>
              <a:t> جميلة بنت مفلح </a:t>
            </a:r>
            <a:r>
              <a:rPr lang="ar-SA" b="1" dirty="0" err="1"/>
              <a:t>الحربي </a:t>
            </a:r>
            <a:r>
              <a:rPr lang="ar-SA" b="1" dirty="0"/>
              <a:t>, يوم الاثنين </a:t>
            </a:r>
            <a:r>
              <a:rPr lang="ar-SA" b="1" dirty="0" err="1"/>
              <a:t>الموافق </a:t>
            </a:r>
            <a:r>
              <a:rPr lang="ar-SA" b="1" dirty="0"/>
              <a:t>: 4/5/</a:t>
            </a:r>
            <a:r>
              <a:rPr lang="ar-SA" b="1" dirty="0" err="1"/>
              <a:t>1436هـ</a:t>
            </a:r>
            <a:r>
              <a:rPr lang="ar-SA" b="1" dirty="0"/>
              <a:t> , وجاءت الحملة تحت </a:t>
            </a:r>
            <a:r>
              <a:rPr lang="ar-SA" b="1" dirty="0" err="1"/>
              <a:t>شعار </a:t>
            </a:r>
            <a:r>
              <a:rPr lang="ar-SA" b="1" dirty="0"/>
              <a:t>" نعم للحياة لا </a:t>
            </a:r>
            <a:r>
              <a:rPr lang="ar-SA" b="1" dirty="0" err="1"/>
              <a:t>للمخدرات </a:t>
            </a:r>
            <a:r>
              <a:rPr lang="ar-SA" b="1" dirty="0"/>
              <a:t>"، واشتملت الفعالية على محاضرة </a:t>
            </a:r>
            <a:r>
              <a:rPr lang="ar-SA" b="1" dirty="0" err="1"/>
              <a:t>توعوية</a:t>
            </a:r>
            <a:r>
              <a:rPr lang="ar-SA" b="1" dirty="0"/>
              <a:t> لاستعراض حجم المشكلة </a:t>
            </a:r>
            <a:r>
              <a:rPr lang="ar-SA" b="1" dirty="0" err="1"/>
              <a:t>عالمياً </a:t>
            </a:r>
            <a:r>
              <a:rPr lang="ar-SA" b="1" dirty="0"/>
              <a:t>, وبيان أنواع المخدرات, وسرد العوامل التي تؤدي للتعاطي, وكيفية حماية المجتمع من آفة المخدرات بالإضافة إلى طرق اللجوء للمساعدة في وجود شخص متعاطي في الأسرة, وبالتعاون مع وحدة الخدمات الطبية: </a:t>
            </a:r>
            <a:r>
              <a:rPr lang="ar-SA" b="1" dirty="0" err="1"/>
              <a:t>د.</a:t>
            </a:r>
            <a:r>
              <a:rPr lang="ar-SA" b="1" dirty="0"/>
              <a:t> زهرة </a:t>
            </a:r>
            <a:r>
              <a:rPr lang="ar-SA" b="1" dirty="0" err="1"/>
              <a:t>عبدالملك</a:t>
            </a:r>
            <a:r>
              <a:rPr lang="ar-SA" b="1" dirty="0"/>
              <a:t>  ألقيت محاضرة </a:t>
            </a:r>
            <a:r>
              <a:rPr lang="ar-SA" b="1" dirty="0" err="1"/>
              <a:t>توعوية</a:t>
            </a:r>
            <a:r>
              <a:rPr lang="ar-SA" b="1" dirty="0"/>
              <a:t> لبيان أثر المخدرات على الجسم والعقل, وتم عرض عمل مسرحي عن المخدرات من تنفيذ الطالبات و أعداد </a:t>
            </a:r>
            <a:r>
              <a:rPr lang="ar-SA" b="1" dirty="0" err="1"/>
              <a:t>الأستاذة </a:t>
            </a:r>
            <a:r>
              <a:rPr lang="ar-SA" b="1" dirty="0"/>
              <a:t>: البندري </a:t>
            </a:r>
            <a:r>
              <a:rPr lang="ar-SA" b="1" dirty="0" err="1"/>
              <a:t>المعدي </a:t>
            </a:r>
            <a:r>
              <a:rPr lang="ar-SA" b="1" dirty="0"/>
              <a:t>,وتضمنت الفعالية تنظيم معرض مصاحب يشرح أنواع المخدرات, إضافة إلى النشرات </a:t>
            </a:r>
            <a:r>
              <a:rPr lang="ar-SA" b="1" dirty="0" err="1"/>
              <a:t>التوعوية</a:t>
            </a:r>
            <a:r>
              <a:rPr lang="ar-SA" b="1" dirty="0"/>
              <a:t> التي وزعت على الطالبات والإعلان عن أرقام التواصل  وتخلل الفعالية  توزيع الضيافة على الحضور</a:t>
            </a:r>
          </a:p>
          <a:p>
            <a:pPr rtl="1" fontAlgn="base"/>
            <a:r>
              <a:rPr lang="ar-SA" b="1" dirty="0"/>
              <a:t>هذا وقد شكر عميد الكلية </a:t>
            </a:r>
            <a:r>
              <a:rPr lang="ar-SA" b="1" dirty="0" err="1"/>
              <a:t>الدكتور </a:t>
            </a:r>
            <a:r>
              <a:rPr lang="ar-SA" b="1" dirty="0"/>
              <a:t>: خالد بن </a:t>
            </a:r>
            <a:r>
              <a:rPr lang="ar-SA" b="1" dirty="0" err="1"/>
              <a:t>عبدالله</a:t>
            </a:r>
            <a:r>
              <a:rPr lang="ar-SA" b="1" dirty="0"/>
              <a:t> الشافي القائمين والمشاركين في الحملة على هذه الجهود </a:t>
            </a:r>
            <a:r>
              <a:rPr lang="ar-SA" b="1" dirty="0" err="1"/>
              <a:t>المتميزة </a:t>
            </a:r>
            <a:r>
              <a:rPr lang="ar-SA" b="1" dirty="0"/>
              <a:t>، وتأتي هذه الحملة ضمن سلسلة من البرامج والفعاليات التي تنظمها الكلية</a:t>
            </a: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u.edu.sa/sites/default/files/1/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41682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u.edu.sa/sites/default/files/1/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88" y="476672"/>
            <a:ext cx="8226152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u.edu.sa/sites/default/files/1/3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956376" cy="497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.edu.sa/sites/default/files/1/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u.edu.sa/sites/default/files/1/1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529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u.edu.sa/sites/default/files/1/1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8436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u.edu.sa/sites/default/files/1/1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92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u.edu.sa/sites/default/files/1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1418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Affichage à l'écran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</cp:revision>
  <dcterms:created xsi:type="dcterms:W3CDTF">2015-04-04T15:13:04Z</dcterms:created>
  <dcterms:modified xsi:type="dcterms:W3CDTF">2015-04-04T15:18:23Z</dcterms:modified>
</cp:coreProperties>
</file>