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9C455-6523-466F-BF6A-EAA26BF3359A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47A8-459A-4106-B713-C6B69F7603F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83568" y="476672"/>
            <a:ext cx="81003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المعرض الدعوي الاول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أقامت كلية العلوم والدراسات الانسانية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بالغاط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– وحدة الانشطة الطلابية المعرض الدعوي الأول الذي نفذته الوحدة بالتنسيق مع المكتب التعاوني للدعوة والإرشاد وتوعية الجاليات في محافظة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الغاط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المقام في صالة وحدة الأنشطة الطلابية بالكلية حيث قام  بافتتاحه سعادة عميد الكلية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الدكتور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 خالد بن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عبدالله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الشافي وسعادة وكيل الكلية للشؤون التعليمة الدكتور عمر بن محمد العمر وسعادة وكيل شؤون الطلاب الاستاذ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عبدالله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عبدالرحمن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اللويحق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مدير المكتب التعاوني للدعوة الاستاذ صالح بن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عبدالله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الغالب  وعدد كبير من السادة أعضاء هيئة التدريس والطلاب.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واشتمل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المعرض على لوحات تتحدث عن مواضيع تمس حياة الشباب كالعلاقة بالله و بر الوالدين والعلاقة بهم والأصدقاء ومخاطر الاستخدام الخاطئ للتقنية والمخدرات وغير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ذلك .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كما جرى السحب على عدد من الجوائز لزائري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المعرض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والجدير بالذكر بأن إقبال الطلاب كان كبيراً على المعرض.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"/>
            <a:ext cx="9143999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ALGHAT2\portail\news37\IMG_1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587" y="42862"/>
            <a:ext cx="1016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Affichage à l'écran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2015-04-16T17:10:15Z</dcterms:created>
  <dcterms:modified xsi:type="dcterms:W3CDTF">2015-04-16T17:15:32Z</dcterms:modified>
</cp:coreProperties>
</file>