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1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6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3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1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2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8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6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1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7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15EA7-EF80-4E03-9C4E-BC61F10A791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0B4FF-F00B-4E56-AA15-B7D6C361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4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6096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335999" cy="609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1149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2015-04-07T08:16:21Z</dcterms:created>
  <dcterms:modified xsi:type="dcterms:W3CDTF">2015-04-07T08:18:10Z</dcterms:modified>
</cp:coreProperties>
</file>