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>
            <a:noAutofit/>
          </a:bodyPr>
          <a:lstStyle/>
          <a:p>
            <a:r>
              <a:rPr lang="ar-SA" sz="3200" b="1" dirty="0" smtClean="0"/>
              <a:t/>
            </a:r>
            <a:br>
              <a:rPr lang="ar-SA" sz="3200" b="1" dirty="0" smtClean="0"/>
            </a:br>
            <a:r>
              <a:rPr lang="ar-SA" sz="3200" b="1" dirty="0" smtClean="0"/>
              <a:t>مسمى </a:t>
            </a:r>
            <a:r>
              <a:rPr lang="ar-SA" sz="3200" b="1" dirty="0"/>
              <a:t>اللجنة النظر في قطع الإجازات لأعضاء هيئة التدريس للعام 1435/1434هـ</a:t>
            </a:r>
            <a:r>
              <a:rPr lang="ar-SA" sz="3200" dirty="0"/>
              <a:t/>
            </a:r>
            <a:br>
              <a:rPr lang="ar-SA" sz="3200" dirty="0"/>
            </a:br>
            <a:endParaRPr lang="ar-SA" sz="3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59632" y="2276872"/>
            <a:ext cx="6400800" cy="3744416"/>
          </a:xfrm>
        </p:spPr>
        <p:txBody>
          <a:bodyPr>
            <a:normAutofit fontScale="47500" lnSpcReduction="20000"/>
          </a:bodyPr>
          <a:lstStyle/>
          <a:p>
            <a:r>
              <a:rPr lang="ar-SA" dirty="0"/>
              <a:t> </a:t>
            </a:r>
          </a:p>
          <a:p>
            <a:r>
              <a:rPr lang="ar-SA" sz="4200" dirty="0"/>
              <a:t>نوع اللجنة : مؤقتة</a:t>
            </a:r>
            <a:endParaRPr lang="ar-SA" sz="4200" dirty="0"/>
          </a:p>
          <a:p>
            <a:r>
              <a:rPr lang="ar-SA" sz="4200" dirty="0"/>
              <a:t> </a:t>
            </a:r>
          </a:p>
          <a:p>
            <a:r>
              <a:rPr lang="ar-SA" sz="4200" dirty="0"/>
              <a:t>أعضاء اللجنة</a:t>
            </a:r>
            <a:endParaRPr lang="ar-SA" sz="4200" dirty="0"/>
          </a:p>
          <a:p>
            <a:r>
              <a:rPr lang="ar-SA" sz="4200" dirty="0"/>
              <a:t> </a:t>
            </a:r>
          </a:p>
          <a:p>
            <a:r>
              <a:rPr lang="ar-SA" sz="4200" dirty="0"/>
              <a:t>د. مسلم بن محمد الدوسري | رئيساً</a:t>
            </a:r>
            <a:endParaRPr lang="ar-SA" sz="4200" dirty="0"/>
          </a:p>
          <a:p>
            <a:r>
              <a:rPr lang="ar-SA" sz="4200" dirty="0"/>
              <a:t>د. عبدالعزيز بن عبدالله رشود | نائباً للرئيس</a:t>
            </a:r>
            <a:endParaRPr lang="ar-SA" sz="4200" dirty="0"/>
          </a:p>
          <a:p>
            <a:r>
              <a:rPr lang="ar-SA" sz="4200" dirty="0"/>
              <a:t>أ. حمد بن ابراهيم أبو غانم | أميناً وعضواً</a:t>
            </a:r>
            <a:endParaRPr lang="ar-SA" sz="4200" dirty="0"/>
          </a:p>
          <a:p>
            <a:r>
              <a:rPr lang="ar-SA" sz="4200" dirty="0"/>
              <a:t>د. طارق بن سليمان </a:t>
            </a:r>
            <a:r>
              <a:rPr lang="ar-SA" sz="4200" dirty="0" err="1"/>
              <a:t>البهلال</a:t>
            </a:r>
            <a:r>
              <a:rPr lang="ar-SA" sz="4200" dirty="0"/>
              <a:t> | عضواً</a:t>
            </a:r>
            <a:endParaRPr lang="ar-SA" sz="4200" dirty="0"/>
          </a:p>
          <a:p>
            <a:r>
              <a:rPr lang="ar-SA" sz="4200" dirty="0"/>
              <a:t>د. عبدالعزيز بن ابراهيم العمران | عضواً</a:t>
            </a:r>
            <a:endParaRPr lang="ar-SA" sz="4200" dirty="0"/>
          </a:p>
          <a:p>
            <a:r>
              <a:rPr lang="ar-SA" sz="4200" dirty="0"/>
              <a:t>د. خالد محمد العبد الوهاب | عضواً</a:t>
            </a:r>
            <a:endParaRPr lang="ar-SA" sz="4200" dirty="0"/>
          </a:p>
          <a:p>
            <a:r>
              <a:rPr lang="ar-SA" dirty="0"/>
              <a:t> 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2249971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13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 مسمى اللجنة النظر في قطع الإجازات لأعضاء هيئة التدريس للعام 1435/1434هـ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مسمى اللجنة النظر في قطع الإجازات لأعضاء هيئة التدريس للعام 1435/1434هـ </dc:title>
  <dc:creator>Mishari Alshalawi</dc:creator>
  <cp:lastModifiedBy>Mishari Alshalawi</cp:lastModifiedBy>
  <cp:revision>1</cp:revision>
  <dcterms:created xsi:type="dcterms:W3CDTF">2015-04-08T05:18:37Z</dcterms:created>
  <dcterms:modified xsi:type="dcterms:W3CDTF">2015-04-08T05:21:10Z</dcterms:modified>
</cp:coreProperties>
</file>