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0" r:id="rId3"/>
    <p:sldId id="263" r:id="rId4"/>
    <p:sldId id="283" r:id="rId5"/>
    <p:sldId id="282" r:id="rId6"/>
    <p:sldId id="271" r:id="rId7"/>
    <p:sldId id="270" r:id="rId8"/>
    <p:sldId id="277" r:id="rId9"/>
    <p:sldId id="267" r:id="rId10"/>
    <p:sldId id="268" r:id="rId11"/>
    <p:sldId id="269" r:id="rId12"/>
    <p:sldId id="274" r:id="rId13"/>
    <p:sldId id="273" r:id="rId14"/>
    <p:sldId id="275" r:id="rId15"/>
    <p:sldId id="278" r:id="rId16"/>
    <p:sldId id="276" r:id="rId17"/>
    <p:sldId id="28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F4D9-F2B2-43CA-9DF7-4BDA3E44B604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A2AB-0051-4D2E-8213-F9D95A37C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ORGANIZATION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-I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Dr.Sajid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Hussain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4400" b="1" dirty="0" smtClean="0"/>
              <a:t>OBJECTIVES</a:t>
            </a:r>
          </a:p>
          <a:p>
            <a:r>
              <a:rPr lang="en-US" dirty="0" smtClean="0"/>
              <a:t>Recall the anatomic organization of </a:t>
            </a:r>
            <a:r>
              <a:rPr lang="en-US" dirty="0" err="1" smtClean="0"/>
              <a:t>ANS</a:t>
            </a:r>
            <a:endParaRPr lang="en-US" dirty="0" smtClean="0"/>
          </a:p>
          <a:p>
            <a:r>
              <a:rPr lang="en-US" dirty="0" smtClean="0"/>
              <a:t>Discuss the synthesis, actions and degradation of neurotransmitters – ach &amp; NA</a:t>
            </a:r>
          </a:p>
          <a:p>
            <a:r>
              <a:rPr lang="en-US" dirty="0" smtClean="0"/>
              <a:t>Explain cholinergic transmission</a:t>
            </a:r>
          </a:p>
          <a:p>
            <a:r>
              <a:rPr lang="en-US" dirty="0" smtClean="0"/>
              <a:t>Describe adrenergic transmission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Storage, release and degradation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Cholinergic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725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313"/>
            <a:ext cx="9144000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Synthesis, Storage, release &amp; degradation of NA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Reuptake of </a:t>
            </a:r>
            <a:r>
              <a:rPr lang="en-US" dirty="0" err="1" smtClean="0"/>
              <a:t>catecholamines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99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Adrenergic transmission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-292387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Lippincott’s  Illustrated review of pharmacology – 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/>
              <a:t>B</a:t>
            </a:r>
            <a:r>
              <a:rPr lang="en-US" dirty="0" smtClean="0"/>
              <a:t>asic &amp; clinical pharmacology, Bertram G </a:t>
            </a:r>
            <a:r>
              <a:rPr lang="en-US" dirty="0" err="1" smtClean="0"/>
              <a:t>katzung-12</a:t>
            </a:r>
            <a:r>
              <a:rPr lang="en-US" baseline="30000" dirty="0" err="1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Goodman &amp; Gilman’s -pharmacology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4" t="2365" r="2492" b="4250"/>
          <a:stretch>
            <a:fillRect/>
          </a:stretch>
        </p:blipFill>
        <p:spPr bwMode="auto">
          <a:xfrm>
            <a:off x="0" y="838200"/>
            <a:ext cx="9144000" cy="6019799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Organization of Nervous system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Organization of </a:t>
            </a:r>
            <a:r>
              <a:rPr lang="en-US" dirty="0" err="1" smtClean="0"/>
              <a:t>ANS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733800"/>
                <a:gridCol w="3048000"/>
              </a:tblGrid>
              <a:tr h="96733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Parasympathetic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Sympathetic</a:t>
                      </a:r>
                      <a:endParaRPr lang="en-US" sz="2800" dirty="0"/>
                    </a:p>
                  </a:txBody>
                  <a:tcPr/>
                </a:tc>
              </a:tr>
              <a:tr h="57181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Origin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Cranio</a:t>
                      </a:r>
                      <a:r>
                        <a:rPr lang="en-US" sz="2800" dirty="0" smtClean="0"/>
                        <a:t>-sacral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Thoraco</a:t>
                      </a:r>
                      <a:r>
                        <a:rPr lang="en-US" sz="2800" dirty="0" smtClean="0"/>
                        <a:t>-lumbar</a:t>
                      </a:r>
                      <a:endParaRPr lang="en-US" sz="2800" dirty="0"/>
                    </a:p>
                  </a:txBody>
                  <a:tcPr/>
                </a:tc>
              </a:tr>
              <a:tr h="12266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Ganglia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terminal or embedded in the supplied organ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paravertebral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sympathetic chain</a:t>
                      </a:r>
                      <a:endParaRPr lang="en-US" sz="2000" dirty="0"/>
                    </a:p>
                  </a:txBody>
                  <a:tcPr/>
                </a:tc>
              </a:tr>
              <a:tr h="45249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Preganglionic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</a:t>
                      </a:r>
                      <a:endParaRPr lang="en-US" sz="2000" dirty="0"/>
                    </a:p>
                  </a:txBody>
                  <a:tcPr/>
                </a:tc>
              </a:tr>
              <a:tr h="43727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Postganglionic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</a:t>
                      </a:r>
                      <a:endParaRPr lang="en-US" sz="2000" dirty="0"/>
                    </a:p>
                  </a:txBody>
                  <a:tcPr/>
                </a:tc>
              </a:tr>
              <a:tr h="520567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innervation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Most organs receive dual </a:t>
                      </a:r>
                      <a:r>
                        <a:rPr lang="en-US" sz="2000" dirty="0" err="1" smtClean="0"/>
                        <a:t>innervation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3483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Control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</a:rPr>
                        <a:t>lmost </a:t>
                      </a: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all organs except B.V.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Most of blood vessels</a:t>
                      </a:r>
                    </a:p>
                  </a:txBody>
                  <a:tcPr marL="68580" marR="68580" marT="0" marB="0" anchor="ctr"/>
                </a:tc>
              </a:tr>
              <a:tr h="2026025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Actions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</a:rPr>
                        <a:t>Usually </a:t>
                      </a: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localized</a:t>
                      </a: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Conserve energy and discharge (rest 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000" b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</a:rPr>
                        <a:t>digestion &amp; waste removal)</a:t>
                      </a:r>
                      <a:endParaRPr lang="en-US" sz="20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</a:rPr>
                        <a:t>Usually </a:t>
                      </a: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generalized</a:t>
                      </a:r>
                    </a:p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</a:rPr>
                        <a:t>Stress( fight and flight)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ympathet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Organization of </a:t>
            </a:r>
            <a:r>
              <a:rPr lang="en-US" dirty="0" err="1" smtClean="0"/>
              <a:t>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Actions of </a:t>
            </a:r>
            <a:r>
              <a:rPr lang="en-US" dirty="0" err="1" smtClean="0"/>
              <a:t>Parasymthetic</a:t>
            </a:r>
            <a:r>
              <a:rPr lang="en-US" dirty="0" smtClean="0"/>
              <a:t> Ach &amp; NA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Synthesis, Storage, release &amp; degradation of Ach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991599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Synthesis of Ach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5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169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ORGANIZATION OF ANS-I By Dr.Sajid Hussain</vt:lpstr>
      <vt:lpstr>Organization of Nervous system</vt:lpstr>
      <vt:lpstr>Organization of ANS</vt:lpstr>
      <vt:lpstr>Slide 4</vt:lpstr>
      <vt:lpstr>Slide 5</vt:lpstr>
      <vt:lpstr>Organization of ANS</vt:lpstr>
      <vt:lpstr>Actions of Parasymthetic Ach &amp; NA</vt:lpstr>
      <vt:lpstr>Synthesis, Storage, release &amp; degradation of Ach</vt:lpstr>
      <vt:lpstr>Synthesis of Ach</vt:lpstr>
      <vt:lpstr>Storage, release and degradation</vt:lpstr>
      <vt:lpstr>Cholinergic transmission</vt:lpstr>
      <vt:lpstr>Slide 12</vt:lpstr>
      <vt:lpstr>Synthesis, Storage, release &amp; degradation of NA</vt:lpstr>
      <vt:lpstr>Reuptake of catecholamines</vt:lpstr>
      <vt:lpstr>Adrenergic transmission</vt:lpstr>
      <vt:lpstr>summary</vt:lpstr>
      <vt:lpstr>Slide 17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ANS-I</dc:title>
  <dc:creator>SABOOR</dc:creator>
  <cp:lastModifiedBy>DELL</cp:lastModifiedBy>
  <cp:revision>6</cp:revision>
  <dcterms:created xsi:type="dcterms:W3CDTF">2015-01-28T08:36:51Z</dcterms:created>
  <dcterms:modified xsi:type="dcterms:W3CDTF">2015-02-26T06:09:48Z</dcterms:modified>
</cp:coreProperties>
</file>