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57804-28E3-4B87-8147-0B0FB90DC980}" type="datetimeFigureOut">
              <a:rPr lang="en-US" smtClean="0"/>
              <a:pPr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2350F-A66C-49C7-9EF7-C5BBDC45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954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Adrenergic antagonist / Blockers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514350" indent="-514350" algn="l"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Classify adrenergic antagonists </a:t>
            </a:r>
          </a:p>
          <a:p>
            <a:pPr marL="514350" indent="-514350" algn="l"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Describe actions, therapeutic uses &amp; adverse effects of adrenergic antagonist.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b. Discuss the role of autonomic drugs in central nervous system disorders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c. Enlist drugs used in glaucoma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Drug interactions of </a:t>
            </a:r>
            <a:r>
              <a:rPr lang="en-US" b="1" dirty="0" err="1">
                <a:solidFill>
                  <a:schemeClr val="bg1"/>
                </a:solidFill>
              </a:rPr>
              <a:t>P</a:t>
            </a:r>
            <a:r>
              <a:rPr lang="en-US" b="1" dirty="0" err="1" smtClean="0">
                <a:solidFill>
                  <a:schemeClr val="bg1"/>
                </a:solidFill>
              </a:rPr>
              <a:t>ropranolol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762000" y="2057400"/>
            <a:ext cx="4572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D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Adverse drug reactions- </a:t>
            </a:r>
            <a:r>
              <a:rPr lang="en-US" b="1" dirty="0" err="1" smtClean="0">
                <a:solidFill>
                  <a:schemeClr val="bg1"/>
                </a:solidFill>
              </a:rPr>
              <a:t>Propranolol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" y="1219200"/>
            <a:ext cx="9067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Drugs used in glaucoma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Apraclonidine</a:t>
            </a:r>
            <a:r>
              <a:rPr lang="en-US" dirty="0" smtClean="0"/>
              <a:t> (</a:t>
            </a:r>
            <a:r>
              <a:rPr lang="el-GR" dirty="0" smtClean="0"/>
              <a:t>α</a:t>
            </a:r>
            <a:r>
              <a:rPr lang="en-US" dirty="0" smtClean="0"/>
              <a:t>-agonist)</a:t>
            </a:r>
          </a:p>
          <a:p>
            <a:r>
              <a:rPr lang="en-US" dirty="0" err="1" smtClean="0"/>
              <a:t>Timolol</a:t>
            </a:r>
            <a:r>
              <a:rPr lang="en-US" dirty="0" smtClean="0"/>
              <a:t> (β-blocker)</a:t>
            </a:r>
          </a:p>
          <a:p>
            <a:r>
              <a:rPr lang="en-US" dirty="0" err="1" smtClean="0"/>
              <a:t>Echothiophate</a:t>
            </a:r>
            <a:endParaRPr lang="en-US" dirty="0" smtClean="0"/>
          </a:p>
          <a:p>
            <a:r>
              <a:rPr lang="en-US" dirty="0" err="1" smtClean="0"/>
              <a:t>Pilocarpine</a:t>
            </a:r>
            <a:endParaRPr lang="en-US" dirty="0" smtClean="0"/>
          </a:p>
          <a:p>
            <a:r>
              <a:rPr lang="en-US" dirty="0" err="1" smtClean="0"/>
              <a:t>Carbachol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References-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/>
              <a:t>Lippincotts</a:t>
            </a:r>
            <a:r>
              <a:rPr lang="en-US" dirty="0" smtClean="0"/>
              <a:t> Illustrated pharmacology</a:t>
            </a:r>
          </a:p>
          <a:p>
            <a:r>
              <a:rPr lang="en-US" dirty="0" err="1" smtClean="0"/>
              <a:t>Katzung</a:t>
            </a:r>
            <a:r>
              <a:rPr lang="en-US" dirty="0" smtClean="0"/>
              <a:t> Basic &amp; Clinical Pharmacology</a:t>
            </a:r>
          </a:p>
          <a:p>
            <a:r>
              <a:rPr lang="en-US" dirty="0" smtClean="0"/>
              <a:t>Internet resource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Classification of </a:t>
            </a:r>
            <a:r>
              <a:rPr lang="el-GR" b="1" dirty="0" smtClean="0"/>
              <a:t>α</a:t>
            </a:r>
            <a:r>
              <a:rPr lang="en-US" b="1" dirty="0" smtClean="0"/>
              <a:t> adrenergic antagonist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95400"/>
            <a:ext cx="8534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638800" y="3886200"/>
            <a:ext cx="22860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886200"/>
            <a:ext cx="91440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Effect of </a:t>
            </a:r>
            <a:r>
              <a:rPr lang="el-GR" dirty="0" smtClean="0">
                <a:solidFill>
                  <a:schemeClr val="bg1"/>
                </a:solidFill>
              </a:rPr>
              <a:t>α</a:t>
            </a:r>
            <a:r>
              <a:rPr lang="en-US" dirty="0" smtClean="0">
                <a:solidFill>
                  <a:schemeClr val="bg1"/>
                </a:solidFill>
              </a:rPr>
              <a:t>- blockade on CVS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Phenoxybenzamine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59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Uses </a:t>
            </a:r>
            <a:r>
              <a:rPr lang="en-US" sz="2800" dirty="0" smtClean="0"/>
              <a:t>– </a:t>
            </a:r>
            <a:r>
              <a:rPr lang="en-US" sz="2800" dirty="0" err="1" smtClean="0"/>
              <a:t>phechromocytoma</a:t>
            </a:r>
            <a:r>
              <a:rPr lang="en-US" sz="2800" dirty="0" smtClean="0"/>
              <a:t> &amp; peripheral vascular disease</a:t>
            </a:r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Phentolamine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9144000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6700" b="1" dirty="0" err="1" smtClean="0">
                <a:solidFill>
                  <a:schemeClr val="bg1"/>
                </a:solidFill>
              </a:rPr>
              <a:t>Prazosin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4400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l-GR" sz="4800" b="1" dirty="0" smtClean="0">
                <a:solidFill>
                  <a:schemeClr val="bg1"/>
                </a:solidFill>
              </a:rPr>
              <a:t>β</a:t>
            </a:r>
            <a:r>
              <a:rPr lang="en-US" sz="4800" b="1" dirty="0" smtClean="0">
                <a:solidFill>
                  <a:schemeClr val="bg1"/>
                </a:solidFill>
              </a:rPr>
              <a:t> . Adrenergic  blockers- Classification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Actions of </a:t>
            </a:r>
            <a:r>
              <a:rPr lang="en-US" sz="5400" b="1" dirty="0" err="1" smtClean="0">
                <a:solidFill>
                  <a:schemeClr val="bg1"/>
                </a:solidFill>
              </a:rPr>
              <a:t>Propranolol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106</Words>
  <Application>Microsoft Office PowerPoint</Application>
  <PresentationFormat>On-screen Show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Adrenergic antagonist / Blockers</vt:lpstr>
      <vt:lpstr>Classification of α adrenergic antagonist</vt:lpstr>
      <vt:lpstr>Effect of α- blockade on CVS</vt:lpstr>
      <vt:lpstr>Slide 4</vt:lpstr>
      <vt:lpstr>Phenoxybenzamine</vt:lpstr>
      <vt:lpstr>Phentolamine </vt:lpstr>
      <vt:lpstr>Prazosin </vt:lpstr>
      <vt:lpstr>β . Adrenergic  blockers- Classification</vt:lpstr>
      <vt:lpstr>Actions of Propranolol</vt:lpstr>
      <vt:lpstr>Slide 10</vt:lpstr>
      <vt:lpstr>Slide 11</vt:lpstr>
      <vt:lpstr>Drug interactions of Propranolol</vt:lpstr>
      <vt:lpstr>Adverse drug reactions- Propranolol</vt:lpstr>
      <vt:lpstr>Slide 14</vt:lpstr>
      <vt:lpstr>Slide 15</vt:lpstr>
      <vt:lpstr>Drugs used in glaucoma</vt:lpstr>
      <vt:lpstr>References-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SABOOR</dc:creator>
  <cp:lastModifiedBy>DELL</cp:lastModifiedBy>
  <cp:revision>12</cp:revision>
  <dcterms:created xsi:type="dcterms:W3CDTF">2013-02-05T19:23:36Z</dcterms:created>
  <dcterms:modified xsi:type="dcterms:W3CDTF">2015-02-21T06:44:56Z</dcterms:modified>
</cp:coreProperties>
</file>