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80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49B9-48D0-4969-9BF6-2099DAD94382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A899A-7947-4230-9913-C39E38D75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Serotonin &amp; Anti-serotonin drugs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l"/>
            <a:r>
              <a:rPr lang="en-GB" b="1" i="1" dirty="0" smtClean="0">
                <a:solidFill>
                  <a:schemeClr val="tx1"/>
                </a:solidFill>
              </a:rPr>
              <a:t>At the end </a:t>
            </a:r>
            <a:r>
              <a:rPr lang="en-US" b="1" i="1" dirty="0" smtClean="0">
                <a:solidFill>
                  <a:schemeClr val="tx1"/>
                </a:solidFill>
              </a:rPr>
              <a:t>of this session</a:t>
            </a:r>
            <a:r>
              <a:rPr lang="en-GB" b="1" i="1" dirty="0" smtClean="0">
                <a:solidFill>
                  <a:schemeClr val="tx1"/>
                </a:solidFill>
              </a:rPr>
              <a:t> students should be able to: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Describe serotonin (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5HT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 receptors  including serotonin &amp;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antiserotonin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drugs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Explain important clinical applications of serotonin related drugs.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Explain the drugs used  in  the treatment &amp; prophylaxis of migraine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4488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summary</a:t>
            </a:r>
            <a:endParaRPr lang="en-US" sz="1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Serotonergic</a:t>
            </a:r>
            <a:r>
              <a:rPr lang="en-US" sz="3200" dirty="0" smtClean="0"/>
              <a:t> receptors &amp; related drugs with uses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Drugs for treatment &amp; prophylaxis of migraine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References</a:t>
            </a:r>
          </a:p>
          <a:p>
            <a:r>
              <a:rPr lang="en-US" dirty="0" smtClean="0"/>
              <a:t>Goodman &amp; </a:t>
            </a:r>
            <a:r>
              <a:rPr lang="en-US" dirty="0" err="1" smtClean="0"/>
              <a:t>gillman</a:t>
            </a:r>
            <a:r>
              <a:rPr lang="en-US" dirty="0" smtClean="0"/>
              <a:t>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- pharmacology</a:t>
            </a:r>
          </a:p>
          <a:p>
            <a:r>
              <a:rPr lang="en-US" dirty="0" err="1" smtClean="0"/>
              <a:t>Katzung</a:t>
            </a:r>
            <a:r>
              <a:rPr lang="en-US" dirty="0" smtClean="0"/>
              <a:t> 12</a:t>
            </a:r>
            <a:r>
              <a:rPr lang="en-US" baseline="30000" dirty="0" smtClean="0"/>
              <a:t>th</a:t>
            </a:r>
            <a:r>
              <a:rPr lang="en-US" dirty="0" smtClean="0"/>
              <a:t> – Basic &amp; clinical pharmacology</a:t>
            </a:r>
          </a:p>
          <a:p>
            <a:r>
              <a:rPr lang="en-US" dirty="0" err="1" smtClean="0"/>
              <a:t>Lippincotts</a:t>
            </a:r>
            <a:r>
              <a:rPr lang="en-US" dirty="0" smtClean="0"/>
              <a:t> illustrated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&amp; metabolism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991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4876801"/>
            <a:ext cx="297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Tropisetron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343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400" b="1" dirty="0" err="1" smtClean="0"/>
              <a:t>5HT-2A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2C</a:t>
            </a:r>
            <a:r>
              <a:rPr lang="en-US" sz="2400" b="1" dirty="0" smtClean="0"/>
              <a:t> antagonist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cyproheptadine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88</Words>
  <Application>Microsoft Office PowerPoint</Application>
  <PresentationFormat>On-screen Show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Serotonin &amp; Anti-serotonin drugs </vt:lpstr>
      <vt:lpstr>Slide 2</vt:lpstr>
      <vt:lpstr>Synthesis &amp; metabolism</vt:lpstr>
      <vt:lpstr>Slide 4</vt:lpstr>
      <vt:lpstr>Slide 5</vt:lpstr>
      <vt:lpstr>Slide 6</vt:lpstr>
      <vt:lpstr>Slide 7</vt:lpstr>
      <vt:lpstr>Slide 8</vt:lpstr>
      <vt:lpstr>cyproheptadine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summary</vt:lpstr>
      <vt:lpstr>Serotonergic receptors &amp; related drugs with uses</vt:lpstr>
      <vt:lpstr>Drugs for treatment &amp; prophylaxis of migraine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SABOOR</dc:creator>
  <cp:lastModifiedBy>DELL</cp:lastModifiedBy>
  <cp:revision>3</cp:revision>
  <dcterms:created xsi:type="dcterms:W3CDTF">2013-02-09T22:53:15Z</dcterms:created>
  <dcterms:modified xsi:type="dcterms:W3CDTF">2015-02-21T07:57:22Z</dcterms:modified>
</cp:coreProperties>
</file>