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17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0" y="332656"/>
            <a:ext cx="4572000" cy="60016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SA" sz="1600" b="1" dirty="0"/>
              <a:t>مسمى اللجنة :  الإتلاف</a:t>
            </a:r>
            <a:endParaRPr lang="en-US" sz="1600" dirty="0"/>
          </a:p>
          <a:p>
            <a:r>
              <a:rPr lang="ar-SA" sz="1600" dirty="0"/>
              <a:t> </a:t>
            </a:r>
            <a:endParaRPr lang="en-US" sz="1600" dirty="0"/>
          </a:p>
          <a:p>
            <a:r>
              <a:rPr lang="ar-SA" sz="1600" b="1" dirty="0"/>
              <a:t>نوع اللجنة  :  دائمة </a:t>
            </a:r>
            <a:endParaRPr lang="en-US" sz="1600" dirty="0"/>
          </a:p>
          <a:p>
            <a:r>
              <a:rPr lang="ar-SA" sz="1600" dirty="0"/>
              <a:t> </a:t>
            </a:r>
            <a:endParaRPr lang="en-US" sz="1600" dirty="0"/>
          </a:p>
          <a:p>
            <a:pPr algn="ctr"/>
            <a:r>
              <a:rPr lang="ar-SA" sz="1600" b="1" dirty="0"/>
              <a:t>مهام اللجنة  :</a:t>
            </a:r>
            <a:endParaRPr lang="en-US" sz="1600" dirty="0"/>
          </a:p>
          <a:p>
            <a:r>
              <a:rPr lang="ar-SA" sz="1600" dirty="0"/>
              <a:t>وتتلخص مهمات هذه اللجنة في الآتي:</a:t>
            </a:r>
            <a:endParaRPr lang="en-US" sz="1600" dirty="0"/>
          </a:p>
          <a:p>
            <a:r>
              <a:rPr lang="ar-SA" sz="1600" dirty="0"/>
              <a:t>1-  تعمل اللجنة وفق مضمون المادتين الثالثة والسادسة من نظام الوثائق والمحفوظات ولائحة الإتلاف الصادرة بالأمر السامي الكريم رقم : 1379(/7 هـ -م)     وتاريخ : 21/7/1416هـ .</a:t>
            </a:r>
            <a:endParaRPr lang="en-US" sz="1600" dirty="0"/>
          </a:p>
          <a:p>
            <a:r>
              <a:rPr lang="ar-SA" sz="1600" dirty="0"/>
              <a:t>2-   تؤدي اللجنة مهامها بالتنسيق مع مركز الوثائق والمحفوظات بالجامعة .</a:t>
            </a:r>
            <a:endParaRPr lang="en-US" sz="1600" dirty="0"/>
          </a:p>
          <a:p>
            <a:r>
              <a:rPr lang="ar-SA" sz="1600" dirty="0"/>
              <a:t>3-  تبني بعض المبادرات والمقترحات , </a:t>
            </a:r>
            <a:r>
              <a:rPr lang="ar-SA" sz="1600" dirty="0" smtClean="0"/>
              <a:t>ودراستها</a:t>
            </a:r>
          </a:p>
          <a:p>
            <a:endParaRPr lang="en-US" sz="1600" dirty="0"/>
          </a:p>
          <a:p>
            <a:r>
              <a:rPr lang="ar-SA" sz="1600" dirty="0"/>
              <a:t> </a:t>
            </a:r>
            <a:endParaRPr lang="en-US" sz="1600" dirty="0"/>
          </a:p>
          <a:p>
            <a:pPr algn="ctr"/>
            <a:r>
              <a:rPr lang="ar-SA" sz="1600" b="1" dirty="0"/>
              <a:t>أعضاء اللجنة  :</a:t>
            </a:r>
            <a:endParaRPr lang="en-US" sz="1600" dirty="0"/>
          </a:p>
          <a:p>
            <a:r>
              <a:rPr lang="ar-SA" sz="1600" dirty="0"/>
              <a:t> </a:t>
            </a:r>
            <a:endParaRPr lang="en-US" sz="1600" dirty="0"/>
          </a:p>
          <a:p>
            <a:r>
              <a:rPr lang="ar-SA" sz="1600" dirty="0"/>
              <a:t>د. عبدالعزيز بن عبدالله رشود </a:t>
            </a:r>
            <a:r>
              <a:rPr lang="en-US" sz="1600" dirty="0"/>
              <a:t>| </a:t>
            </a:r>
            <a:r>
              <a:rPr lang="ar-SA" sz="1600" dirty="0"/>
              <a:t>رئيساً</a:t>
            </a:r>
            <a:endParaRPr lang="en-US" sz="1600" dirty="0"/>
          </a:p>
          <a:p>
            <a:r>
              <a:rPr lang="ar-SA" sz="1600" dirty="0"/>
              <a:t>أ. ثامر بن محمد المطيري </a:t>
            </a:r>
            <a:r>
              <a:rPr lang="en-US" sz="1600" dirty="0"/>
              <a:t>| </a:t>
            </a:r>
            <a:r>
              <a:rPr lang="ar-SA" sz="1600" dirty="0"/>
              <a:t>أميناً</a:t>
            </a:r>
            <a:endParaRPr lang="en-US" sz="1600" dirty="0"/>
          </a:p>
          <a:p>
            <a:r>
              <a:rPr lang="ar-SA" sz="1600" dirty="0"/>
              <a:t>أ. خالد بن عبدالرحمن </a:t>
            </a:r>
            <a:r>
              <a:rPr lang="ar-SA" sz="1600" dirty="0" err="1"/>
              <a:t>أباحسين</a:t>
            </a:r>
            <a:r>
              <a:rPr lang="ar-SA" sz="1600" dirty="0"/>
              <a:t> </a:t>
            </a:r>
            <a:r>
              <a:rPr lang="en-US" sz="1600" dirty="0"/>
              <a:t>| </a:t>
            </a:r>
            <a:r>
              <a:rPr lang="ar-SA" sz="1600" dirty="0"/>
              <a:t>عضواً</a:t>
            </a:r>
            <a:endParaRPr lang="en-US" sz="1600" dirty="0"/>
          </a:p>
          <a:p>
            <a:r>
              <a:rPr lang="ar-SA" sz="1600" dirty="0"/>
              <a:t>أ. محمد بجاد </a:t>
            </a:r>
            <a:r>
              <a:rPr lang="ar-SA" sz="1600" dirty="0" err="1"/>
              <a:t>المشقور</a:t>
            </a:r>
            <a:r>
              <a:rPr lang="ar-SA" sz="1600" dirty="0"/>
              <a:t> </a:t>
            </a:r>
            <a:r>
              <a:rPr lang="en-US" sz="1600" dirty="0"/>
              <a:t>| </a:t>
            </a:r>
            <a:r>
              <a:rPr lang="ar-SA" sz="1600" dirty="0"/>
              <a:t>عضواً</a:t>
            </a:r>
            <a:endParaRPr lang="en-US" sz="1600" dirty="0"/>
          </a:p>
          <a:p>
            <a:r>
              <a:rPr lang="ar-SA" sz="1600" dirty="0" err="1"/>
              <a:t>أ.أحمد</a:t>
            </a:r>
            <a:r>
              <a:rPr lang="ar-SA" sz="1600" dirty="0"/>
              <a:t> بن عبدالعزيز الموسى </a:t>
            </a:r>
            <a:r>
              <a:rPr lang="en-US" sz="1600" dirty="0"/>
              <a:t>| </a:t>
            </a:r>
            <a:r>
              <a:rPr lang="ar-SA" sz="1600" dirty="0"/>
              <a:t>عضواً</a:t>
            </a:r>
            <a:endParaRPr lang="en-US" sz="1600" dirty="0"/>
          </a:p>
          <a:p>
            <a:r>
              <a:rPr lang="ar-SA" sz="1600" dirty="0"/>
              <a:t>أ. عبدالله بن محمد الواصل </a:t>
            </a:r>
            <a:r>
              <a:rPr lang="en-US" sz="1600" dirty="0"/>
              <a:t>| </a:t>
            </a:r>
            <a:r>
              <a:rPr lang="ar-SA" sz="1600" dirty="0"/>
              <a:t>عضواً</a:t>
            </a:r>
            <a:endParaRPr lang="en-US" sz="1600" dirty="0"/>
          </a:p>
          <a:p>
            <a:r>
              <a:rPr lang="ar-SA" sz="1600" dirty="0"/>
              <a:t>أ. ابراهيم بن محمد العمار </a:t>
            </a:r>
            <a:r>
              <a:rPr lang="en-US" sz="1600" dirty="0"/>
              <a:t>| </a:t>
            </a:r>
            <a:r>
              <a:rPr lang="ar-SA" sz="1600" dirty="0"/>
              <a:t>عضواً</a:t>
            </a:r>
            <a:endParaRPr lang="en-US" sz="1600" dirty="0"/>
          </a:p>
          <a:p>
            <a:r>
              <a:rPr lang="en-US" sz="1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371870701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عرض على الشاشة (3:4)‏</PresentationFormat>
  <Paragraphs>21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Mishari Alshalawi</dc:creator>
  <cp:lastModifiedBy>Mishari Alshalawi</cp:lastModifiedBy>
  <cp:revision>1</cp:revision>
  <dcterms:created xsi:type="dcterms:W3CDTF">2015-04-15T08:06:02Z</dcterms:created>
  <dcterms:modified xsi:type="dcterms:W3CDTF">2015-04-15T10:33:57Z</dcterms:modified>
</cp:coreProperties>
</file>