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306162" y="1268760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200" b="1" dirty="0"/>
              <a:t>اسم اللجنة : الاشراف على البرامج الفرعية لعمادة خدمة المجتمع والتعليم المستمر</a:t>
            </a:r>
            <a:endParaRPr lang="en-US" sz="1200" dirty="0"/>
          </a:p>
          <a:p>
            <a:r>
              <a:rPr lang="ar-SA" sz="1200" dirty="0"/>
              <a:t> </a:t>
            </a:r>
            <a:endParaRPr lang="en-US" sz="1200" dirty="0"/>
          </a:p>
          <a:p>
            <a:r>
              <a:rPr lang="ar-SA" sz="1200" dirty="0"/>
              <a:t> </a:t>
            </a:r>
            <a:endParaRPr lang="en-US" sz="1200" dirty="0"/>
          </a:p>
          <a:p>
            <a:r>
              <a:rPr lang="ar-SA" sz="1200" dirty="0"/>
              <a:t>نوع اللجنة</a:t>
            </a:r>
            <a:r>
              <a:rPr lang="en-US" sz="1200" dirty="0"/>
              <a:t> : </a:t>
            </a:r>
            <a:r>
              <a:rPr lang="ar-SA" sz="1200" dirty="0"/>
              <a:t>دائمة</a:t>
            </a:r>
            <a:endParaRPr lang="en-US" sz="1200" dirty="0"/>
          </a:p>
          <a:p>
            <a:r>
              <a:rPr lang="ar-SA" sz="1200" dirty="0"/>
              <a:t> </a:t>
            </a:r>
            <a:endParaRPr lang="en-US" sz="1200" dirty="0"/>
          </a:p>
          <a:p>
            <a:r>
              <a:rPr lang="ar-SA" sz="1200" dirty="0"/>
              <a:t>مهام اللجنة </a:t>
            </a:r>
            <a:r>
              <a:rPr lang="ar-SA" sz="1200" dirty="0" smtClean="0"/>
              <a:t>:</a:t>
            </a:r>
          </a:p>
          <a:p>
            <a:endParaRPr lang="en-US" sz="1200" dirty="0"/>
          </a:p>
          <a:p>
            <a:r>
              <a:rPr lang="ar-SA" sz="1200" dirty="0"/>
              <a:t>##   وتتلخص مهمات هذه اللجنة في الآتي   ## </a:t>
            </a:r>
            <a:r>
              <a:rPr lang="ar-SA" sz="1200" dirty="0" smtClean="0"/>
              <a:t>:</a:t>
            </a:r>
          </a:p>
          <a:p>
            <a:endParaRPr lang="en-US" sz="1200" dirty="0"/>
          </a:p>
          <a:p>
            <a:r>
              <a:rPr lang="ar-SA" sz="1200" dirty="0" smtClean="0"/>
              <a:t>-مراجعة </a:t>
            </a:r>
            <a:r>
              <a:rPr lang="ar-SA" sz="1200" dirty="0"/>
              <a:t>خطط عمادة خدمة المجتمع والتعليم المستمر في برامجها المتنوعة, وتقويمها, ومن ثم اعتمادها.</a:t>
            </a:r>
            <a:endParaRPr lang="en-US" sz="1200" dirty="0"/>
          </a:p>
          <a:p>
            <a:r>
              <a:rPr lang="ar-SA" sz="1200" dirty="0" smtClean="0"/>
              <a:t>-اعتماد </a:t>
            </a:r>
            <a:r>
              <a:rPr lang="ar-SA" sz="1200" dirty="0"/>
              <a:t>أولويات هذه البرامج, حسب إمكانات الجامعة, وحاجة المجتمع الموجهة إليه, وخدمتها لسوق العمل, والفرص الوظيفية لمخرجاتها .</a:t>
            </a:r>
            <a:endParaRPr lang="en-US" sz="1200" dirty="0"/>
          </a:p>
          <a:p>
            <a:r>
              <a:rPr lang="ar-SA" sz="1200" smtClean="0"/>
              <a:t>-الإشراف </a:t>
            </a:r>
            <a:r>
              <a:rPr lang="ar-SA" sz="1200" dirty="0"/>
              <a:t>العام على أداء هذه البرامج, ومخرجاتها, وتقويمها دورياً , والعمل على تطويرها, بما يحقق الأهداف من وضعها.</a:t>
            </a:r>
            <a:endParaRPr lang="en-US" sz="1200" dirty="0"/>
          </a:p>
          <a:p>
            <a:r>
              <a:rPr lang="ar-SA" sz="1200" dirty="0"/>
              <a:t> </a:t>
            </a:r>
            <a:endParaRPr lang="en-US" sz="1200" dirty="0"/>
          </a:p>
          <a:p>
            <a:r>
              <a:rPr lang="ar-SA" sz="1200" b="1" dirty="0"/>
              <a:t>أعضاء اللجنة :</a:t>
            </a:r>
            <a:endParaRPr lang="en-US" sz="1200" dirty="0"/>
          </a:p>
          <a:p>
            <a:r>
              <a:rPr lang="ar-SA" sz="1200" dirty="0"/>
              <a:t>معالي الدكتور خالد بن سعد المقرن  مدير الجامعة</a:t>
            </a:r>
            <a:r>
              <a:rPr lang="en-US" sz="1200" dirty="0"/>
              <a:t> | </a:t>
            </a:r>
            <a:r>
              <a:rPr lang="ar-SA" sz="1200" dirty="0"/>
              <a:t>رئيساً</a:t>
            </a:r>
            <a:endParaRPr lang="en-US" sz="1200" dirty="0"/>
          </a:p>
          <a:p>
            <a:r>
              <a:rPr lang="ar-SA" sz="1200" dirty="0"/>
              <a:t>د. مسلم بن محمد الدوسري </a:t>
            </a:r>
            <a:r>
              <a:rPr lang="en-US" sz="1200" dirty="0"/>
              <a:t>| </a:t>
            </a:r>
            <a:r>
              <a:rPr lang="ar-SA" sz="1200" dirty="0"/>
              <a:t>عضواً</a:t>
            </a:r>
            <a:endParaRPr lang="en-US" sz="1200" dirty="0"/>
          </a:p>
          <a:p>
            <a:r>
              <a:rPr lang="ar-SA" sz="1200" dirty="0"/>
              <a:t>أ. عبدالكريم بن ضيف الله المطيري </a:t>
            </a:r>
            <a:r>
              <a:rPr lang="en-US" sz="1200" dirty="0"/>
              <a:t>| </a:t>
            </a:r>
            <a:r>
              <a:rPr lang="ar-SA" sz="1200" dirty="0"/>
              <a:t>أميناً وعضواً</a:t>
            </a:r>
            <a:endParaRPr lang="en-US" sz="1200" dirty="0"/>
          </a:p>
          <a:p>
            <a:r>
              <a:rPr lang="ar-SA" sz="1200" dirty="0"/>
              <a:t>د. أحمد بن علي الرميح </a:t>
            </a:r>
            <a:r>
              <a:rPr lang="en-US" sz="1200" dirty="0"/>
              <a:t>| </a:t>
            </a:r>
            <a:r>
              <a:rPr lang="ar-SA" sz="1200" dirty="0"/>
              <a:t>عضواً</a:t>
            </a:r>
            <a:endParaRPr lang="en-US" sz="1200" dirty="0"/>
          </a:p>
          <a:p>
            <a:r>
              <a:rPr lang="ar-SA" sz="1200" dirty="0"/>
              <a:t>د. عمر بن مساعد </a:t>
            </a:r>
            <a:r>
              <a:rPr lang="ar-SA" sz="1200" dirty="0" err="1"/>
              <a:t>الشريوفي</a:t>
            </a:r>
            <a:r>
              <a:rPr lang="ar-SA" sz="1200" dirty="0"/>
              <a:t> </a:t>
            </a:r>
            <a:r>
              <a:rPr lang="en-US" sz="1200" dirty="0"/>
              <a:t>| </a:t>
            </a:r>
            <a:r>
              <a:rPr lang="ar-SA" sz="1200" dirty="0"/>
              <a:t>عضواً</a:t>
            </a:r>
            <a:endParaRPr lang="en-US" sz="1200" dirty="0"/>
          </a:p>
          <a:p>
            <a:r>
              <a:rPr lang="ar-SA" sz="1200" dirty="0"/>
              <a:t>أ. د. محمد بن عبد الله الشايع </a:t>
            </a:r>
            <a:r>
              <a:rPr lang="en-US" sz="1200" dirty="0"/>
              <a:t>| </a:t>
            </a:r>
            <a:r>
              <a:rPr lang="ar-SA" sz="1200" dirty="0"/>
              <a:t>عضواً</a:t>
            </a:r>
            <a:endParaRPr lang="en-US" sz="1200" dirty="0"/>
          </a:p>
          <a:p>
            <a:r>
              <a:rPr lang="ar-SA" sz="1200" dirty="0"/>
              <a:t>د. حمد بن ابراهيم العمران </a:t>
            </a:r>
            <a:r>
              <a:rPr lang="en-US" sz="1200" dirty="0"/>
              <a:t>| </a:t>
            </a:r>
            <a:r>
              <a:rPr lang="ar-SA" sz="1200" dirty="0"/>
              <a:t>عضواً</a:t>
            </a:r>
            <a:endParaRPr lang="en-US" sz="1200" dirty="0"/>
          </a:p>
          <a:p>
            <a:r>
              <a:rPr lang="ar-SA" sz="1200" dirty="0"/>
              <a:t>د. عادل بن عايض </a:t>
            </a:r>
            <a:r>
              <a:rPr lang="ar-SA" sz="1200" dirty="0" err="1"/>
              <a:t>المغذوي</a:t>
            </a:r>
            <a:r>
              <a:rPr lang="ar-SA" sz="1200" dirty="0"/>
              <a:t> </a:t>
            </a:r>
            <a:r>
              <a:rPr lang="en-US" sz="1200" dirty="0"/>
              <a:t>| </a:t>
            </a:r>
            <a:r>
              <a:rPr lang="ar-SA" sz="1200" dirty="0"/>
              <a:t>عضواً</a:t>
            </a:r>
            <a:endParaRPr lang="en-US" sz="1200" dirty="0"/>
          </a:p>
          <a:p>
            <a:r>
              <a:rPr lang="ar-SA" sz="1200" dirty="0"/>
              <a:t> 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569119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عرض على الشاشة (3:4)‏</PresentationFormat>
  <Paragraphs>23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2015-04-15T07:24:16Z</dcterms:created>
  <dcterms:modified xsi:type="dcterms:W3CDTF">2015-04-15T10:21:05Z</dcterms:modified>
</cp:coreProperties>
</file>