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95736" y="332656"/>
            <a:ext cx="4572000" cy="63401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b="1" dirty="0"/>
              <a:t>مسمى اللجنة : دراسة المشاريع وتحديد أولوياتها, واحتياجات الجامعة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نوع اللجنة : منبثقة من الدائمة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مهام اللجنة :</a:t>
            </a:r>
            <a:endParaRPr lang="en-US" sz="1400" dirty="0"/>
          </a:p>
          <a:p>
            <a:r>
              <a:rPr lang="ar-SA" sz="1400" dirty="0"/>
              <a:t>##  وتتلخص مهمات هذه اللجنة في الآتي  ## :</a:t>
            </a:r>
            <a:endParaRPr lang="en-US" sz="1400" dirty="0"/>
          </a:p>
          <a:p>
            <a:r>
              <a:rPr lang="ar-SA" sz="1400" dirty="0"/>
              <a:t>1-	دراسة الأفكار الأولية المقدمة بطلب مشروع, أو مشروعات, من وحدات الجامعة الأكاديمية, والإدارية، والصحية .</a:t>
            </a:r>
            <a:endParaRPr lang="en-US" sz="1400" dirty="0"/>
          </a:p>
          <a:p>
            <a:r>
              <a:rPr lang="ar-SA" sz="1400" dirty="0"/>
              <a:t>2-	تصنيف المشاريع , وتقييم الدراسات المعدة بشأنها , ووضع القيم الرقمية لأولوياتها في طلب الاعتمادات , أو التنفيذ , والتوصية بشأنها .</a:t>
            </a:r>
            <a:endParaRPr lang="en-US" sz="1400" dirty="0"/>
          </a:p>
          <a:p>
            <a:r>
              <a:rPr lang="ar-SA" sz="1400" dirty="0"/>
              <a:t>3-	دراسة ملفات وسير الشركات والمكاتب الاستشارية التي تتقدم لتنفيذ مشاريع في الجامعة , أو التخطيط لها, أو الإشراف عليها, أو تقديم الدعم الفني لها, والتوصية بشأنها لصاحب الصلاحية.</a:t>
            </a:r>
            <a:endParaRPr lang="en-US" sz="1400" dirty="0"/>
          </a:p>
          <a:p>
            <a:r>
              <a:rPr lang="ar-SA" sz="1400" dirty="0"/>
              <a:t>4-	دراسة التقييم الدوري لمشاريع الجامعة .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أعضاء اللجنة :</a:t>
            </a:r>
            <a:endParaRPr lang="en-US" sz="1400" dirty="0"/>
          </a:p>
          <a:p>
            <a:r>
              <a:rPr lang="ar-SA" sz="1400" dirty="0"/>
              <a:t>د. مسلم بن محمد الدوسري </a:t>
            </a:r>
            <a:r>
              <a:rPr lang="en-US" sz="1400" dirty="0"/>
              <a:t>| </a:t>
            </a:r>
            <a:r>
              <a:rPr lang="ar-SA" sz="1400" dirty="0"/>
              <a:t>رئيساً</a:t>
            </a:r>
            <a:endParaRPr lang="en-US" sz="1400" dirty="0"/>
          </a:p>
          <a:p>
            <a:r>
              <a:rPr lang="ar-SA" sz="1400" dirty="0"/>
              <a:t>د. عمر بن محمد </a:t>
            </a:r>
            <a:r>
              <a:rPr lang="ar-SA" sz="1400" dirty="0" err="1"/>
              <a:t>المتيهي</a:t>
            </a:r>
            <a:r>
              <a:rPr lang="ar-SA" sz="1400" dirty="0"/>
              <a:t>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 err="1"/>
              <a:t>أ.أحمد</a:t>
            </a:r>
            <a:r>
              <a:rPr lang="ar-SA" sz="1400" dirty="0"/>
              <a:t> بن عبدالعزيز الموسى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أ. بداح بن عبدالرحمن البداح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د. حسان قاسم </a:t>
            </a:r>
            <a:r>
              <a:rPr lang="ar-SA" sz="1400" dirty="0" err="1"/>
              <a:t>المشعلي</a:t>
            </a:r>
            <a:r>
              <a:rPr lang="ar-SA" sz="1400" dirty="0"/>
              <a:t>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أ. عبدالله حسن العولة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 err="1"/>
              <a:t>د.منصور</a:t>
            </a:r>
            <a:r>
              <a:rPr lang="ar-SA" sz="1400" dirty="0"/>
              <a:t> بن خاطر الزهراني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د. ثامر بن شليح الحربي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د. عبدالله بن محمد الشهري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د. صالح بن أحمد الدهش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أ. عبدالرحمن مسلم السبيعي </a:t>
            </a:r>
            <a:r>
              <a:rPr lang="en-US" sz="1400" dirty="0"/>
              <a:t>| </a:t>
            </a:r>
            <a:r>
              <a:rPr lang="ar-SA" sz="1400" dirty="0"/>
              <a:t>أميناً</a:t>
            </a:r>
            <a:endParaRPr lang="en-US" sz="1400" dirty="0"/>
          </a:p>
          <a:p>
            <a:r>
              <a:rPr lang="ar-SA" sz="1400" dirty="0" err="1"/>
              <a:t>أ.جمال</a:t>
            </a:r>
            <a:r>
              <a:rPr lang="ar-SA" sz="1400" dirty="0"/>
              <a:t> بن ناصر الحربي </a:t>
            </a:r>
            <a:r>
              <a:rPr lang="en-US" sz="1400" dirty="0"/>
              <a:t>| </a:t>
            </a:r>
            <a:r>
              <a:rPr lang="ar-SA" sz="1400" dirty="0"/>
              <a:t>أميناً مساعداً</a:t>
            </a:r>
            <a:endParaRPr lang="en-US" sz="1400" dirty="0"/>
          </a:p>
          <a:p>
            <a:pPr algn="l" rtl="0"/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1276958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عرض على الشاشة (3:4)‏</PresentationFormat>
  <Paragraphs>25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2015-04-15T07:32:59Z</dcterms:created>
  <dcterms:modified xsi:type="dcterms:W3CDTF">2015-04-15T10:23:56Z</dcterms:modified>
</cp:coreProperties>
</file>