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b="1" dirty="0"/>
              <a:t>مسمى اللجنة  : التحضيرية لمشروعات الجامعة الإنشائية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b="1" dirty="0"/>
              <a:t>نوع اللجنة : منبثقة من الدائمة 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r>
              <a:rPr lang="ar-SA" b="1" dirty="0"/>
              <a:t> </a:t>
            </a:r>
            <a:endParaRPr lang="en-US" dirty="0"/>
          </a:p>
          <a:p>
            <a:r>
              <a:rPr lang="ar-SA" b="1" dirty="0"/>
              <a:t>أعضاء اللجنة  :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ar-SA" dirty="0"/>
              <a:t>د. مسلم بن محمد الدوسري </a:t>
            </a:r>
            <a:r>
              <a:rPr lang="en-US" dirty="0"/>
              <a:t>| </a:t>
            </a:r>
            <a:r>
              <a:rPr lang="ar-SA" dirty="0"/>
              <a:t>رئيساً</a:t>
            </a:r>
            <a:endParaRPr lang="en-US" dirty="0"/>
          </a:p>
          <a:p>
            <a:r>
              <a:rPr lang="ar-SA" dirty="0"/>
              <a:t>د. عمر بن محمد </a:t>
            </a:r>
            <a:r>
              <a:rPr lang="ar-SA" dirty="0" err="1"/>
              <a:t>المتيهي</a:t>
            </a:r>
            <a:r>
              <a:rPr lang="ar-SA" dirty="0"/>
              <a:t>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 err="1"/>
              <a:t>أ.ناصر</a:t>
            </a:r>
            <a:r>
              <a:rPr lang="ar-SA" dirty="0"/>
              <a:t> بن حمد </a:t>
            </a:r>
            <a:r>
              <a:rPr lang="ar-SA" dirty="0" err="1"/>
              <a:t>الدويسي</a:t>
            </a:r>
            <a:r>
              <a:rPr lang="ar-SA" dirty="0"/>
              <a:t>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 err="1"/>
              <a:t>أ.أحمد</a:t>
            </a:r>
            <a:r>
              <a:rPr lang="ar-SA" dirty="0"/>
              <a:t> بن عبدالعزيز الموسى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أ. بداح بن عبدالرحمن البداح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م. ماجد بن عبدالرحمن العلي </a:t>
            </a:r>
            <a:r>
              <a:rPr lang="en-US" dirty="0"/>
              <a:t>| </a:t>
            </a:r>
            <a:r>
              <a:rPr lang="ar-SA" dirty="0"/>
              <a:t>أميناً وعضواً</a:t>
            </a:r>
            <a:endParaRPr lang="en-US" dirty="0"/>
          </a:p>
          <a:p>
            <a:r>
              <a:rPr lang="ar-SA" dirty="0"/>
              <a:t>أ. عبدالإله بن عبدالله المطيري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أ. عبدالله حسن العولة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أ. عثمان بن حمد العيسى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م. فوزان بن محمد الفهد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د. عبدالله بن محمد الشهري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د. صالح بن أحمد الدهش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042498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عرض على الشاشة (3:4)‏</PresentationFormat>
  <Paragraphs>20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2015-04-15T07:42:13Z</dcterms:created>
  <dcterms:modified xsi:type="dcterms:W3CDTF">2015-04-15T10:24:26Z</dcterms:modified>
</cp:coreProperties>
</file>