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764704"/>
            <a:ext cx="4572000" cy="504753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400" b="1" dirty="0"/>
              <a:t>مسمى اللجنة : ترجمة محتوى البوابة الإلكترونية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dirty="0"/>
              <a:t>نوع اللجنة  : منبثقة من الدائمة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dirty="0"/>
              <a:t>مهام اللجنة  :</a:t>
            </a:r>
            <a:endParaRPr lang="en-US" sz="1400" dirty="0"/>
          </a:p>
          <a:p>
            <a:r>
              <a:rPr lang="ar-SA" sz="1400" dirty="0"/>
              <a:t>وتتلخص مهمات هذه اللجنة في الآتي:</a:t>
            </a:r>
            <a:endParaRPr lang="en-US" sz="1400" dirty="0"/>
          </a:p>
          <a:p>
            <a:r>
              <a:rPr lang="ar-SA" sz="1400" dirty="0"/>
              <a:t>1-	مراجعة محتويات البوابة الإليكترونية للجامعة وترجمة تلك المحتويات بما يسهل الاطلاع عليها , وتدقيق هذه الترجمة , والتأكد من ذلك .</a:t>
            </a:r>
            <a:endParaRPr lang="en-US" sz="1400" dirty="0"/>
          </a:p>
          <a:p>
            <a:r>
              <a:rPr lang="ar-SA" sz="1400" dirty="0"/>
              <a:t>2-	تعمل اللجنة على أن تتم الترجمة على وجه صحيح , ثم مراجعتها من قبل فريق آخر زيادة في دقة إخراجها على الصورة الصحيحة لها .</a:t>
            </a:r>
            <a:endParaRPr lang="en-US" sz="1400" dirty="0"/>
          </a:p>
          <a:p>
            <a:r>
              <a:rPr lang="ar-SA" sz="1400" dirty="0"/>
              <a:t>3-	تزويد مدير الجامعة بتقارير دورية على هيئة جداول عما تتم ترجمته من محتويات هذه البوابة.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أعضاء اللجنة  :</a:t>
            </a:r>
            <a:endParaRPr lang="en-US" sz="1400" dirty="0"/>
          </a:p>
          <a:p>
            <a:r>
              <a:rPr lang="ar-SA" sz="1400" dirty="0"/>
              <a:t>د. مسلم بن محمد الدوسري </a:t>
            </a:r>
            <a:r>
              <a:rPr lang="en-US" sz="1400" dirty="0"/>
              <a:t>| </a:t>
            </a:r>
            <a:r>
              <a:rPr lang="ar-SA" sz="1400" dirty="0"/>
              <a:t>رئيساً</a:t>
            </a:r>
            <a:endParaRPr lang="en-US" sz="1400" dirty="0"/>
          </a:p>
          <a:p>
            <a:r>
              <a:rPr lang="ar-SA" sz="1400" dirty="0"/>
              <a:t>أ. يوسف بن حمد الركبان </a:t>
            </a:r>
            <a:r>
              <a:rPr lang="en-US" sz="1400" dirty="0"/>
              <a:t>| </a:t>
            </a:r>
            <a:r>
              <a:rPr lang="ar-SA" sz="1400" dirty="0"/>
              <a:t>نائباً للرئيس </a:t>
            </a:r>
            <a:r>
              <a:rPr lang="ar-SA" sz="1400" dirty="0" err="1"/>
              <a:t>وعضوأ</a:t>
            </a:r>
            <a:endParaRPr lang="en-US" sz="1400" dirty="0"/>
          </a:p>
          <a:p>
            <a:r>
              <a:rPr lang="ar-SA" sz="1400" dirty="0"/>
              <a:t>أ. بدر بن ناصر السالم </a:t>
            </a:r>
            <a:r>
              <a:rPr lang="en-US" sz="1400" dirty="0"/>
              <a:t>| </a:t>
            </a:r>
            <a:r>
              <a:rPr lang="ar-SA" sz="1400" dirty="0"/>
              <a:t>أميناً</a:t>
            </a:r>
            <a:endParaRPr lang="en-US" sz="1400" dirty="0"/>
          </a:p>
          <a:p>
            <a:r>
              <a:rPr lang="ar-SA" sz="1400" dirty="0"/>
              <a:t>أ. رائد سمير عياد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 err="1"/>
              <a:t>أ.وليد</a:t>
            </a:r>
            <a:r>
              <a:rPr lang="ar-SA" sz="1400" dirty="0"/>
              <a:t> بن </a:t>
            </a:r>
            <a:r>
              <a:rPr lang="ar-SA" sz="1400" dirty="0" err="1"/>
              <a:t>عبالمحسن</a:t>
            </a:r>
            <a:r>
              <a:rPr lang="ar-SA" sz="1400" dirty="0"/>
              <a:t> العولة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/>
              <a:t>أ. أيمن عبدالعزيز غالب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ar-SA" sz="1400" dirty="0"/>
              <a:t>أ. ماجد بن عبدالله العبيد </a:t>
            </a:r>
            <a:r>
              <a:rPr lang="en-US" sz="1400" dirty="0"/>
              <a:t>| </a:t>
            </a:r>
            <a:r>
              <a:rPr lang="ar-SA" sz="1400" dirty="0"/>
              <a:t>عضواً</a:t>
            </a:r>
            <a:endParaRPr lang="en-US" sz="1400" dirty="0"/>
          </a:p>
          <a:p>
            <a:r>
              <a:rPr lang="en-US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6232080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عرض على الشاشة (3:4)‏</PresentationFormat>
  <Paragraphs>19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2015-04-15T07:51:56Z</dcterms:created>
  <dcterms:modified xsi:type="dcterms:W3CDTF">2015-04-15T10:27:48Z</dcterms:modified>
</cp:coreProperties>
</file>