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86000" y="332656"/>
            <a:ext cx="4572000" cy="60631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1600" b="1" dirty="0"/>
              <a:t>مسمى اللجنة :  دراسة المبادرات</a:t>
            </a:r>
            <a:endParaRPr lang="en-US" sz="1600" dirty="0"/>
          </a:p>
          <a:p>
            <a:r>
              <a:rPr lang="ar-SA" sz="1600" dirty="0"/>
              <a:t> </a:t>
            </a:r>
            <a:endParaRPr lang="en-US" sz="1600" dirty="0"/>
          </a:p>
          <a:p>
            <a:r>
              <a:rPr lang="ar-SA" sz="1600" b="1" dirty="0"/>
              <a:t>نوع اللجنة  : منبثقة من الدائمة </a:t>
            </a:r>
            <a:endParaRPr lang="en-US" sz="1600" dirty="0"/>
          </a:p>
          <a:p>
            <a:r>
              <a:rPr lang="ar-SA" sz="1600" dirty="0"/>
              <a:t> </a:t>
            </a:r>
            <a:endParaRPr lang="en-US" sz="1600" dirty="0"/>
          </a:p>
          <a:p>
            <a:r>
              <a:rPr lang="ar-SA" sz="1600" b="1" dirty="0"/>
              <a:t>مهام اللجنة  :</a:t>
            </a:r>
            <a:endParaRPr lang="en-US" sz="1600" dirty="0"/>
          </a:p>
          <a:p>
            <a:r>
              <a:rPr lang="ar-SA" sz="1600" dirty="0"/>
              <a:t>وتتلخص مهمات هذه اللجنة في الآتي:</a:t>
            </a:r>
            <a:endParaRPr lang="en-US" sz="1600" dirty="0"/>
          </a:p>
          <a:p>
            <a:r>
              <a:rPr lang="ar-SA" sz="1600" dirty="0"/>
              <a:t>1-	تلقي المقترحات التي تقدم مباشرة للجنة , أو لأحد من مسؤولي الجامعة , ودراستها وإبداء وجهة النظر حولها , ومن ثم اقتراح توجيهها للجهة ذات العلاقة بها في الجامعة . أو التوصية بما تراه بشأنها .</a:t>
            </a:r>
            <a:endParaRPr lang="en-US" sz="1600" dirty="0"/>
          </a:p>
          <a:p>
            <a:r>
              <a:rPr lang="ar-SA" sz="1600" dirty="0"/>
              <a:t>2-	العمل على بث روح التفاعل من منسوبي الجامعة , من أعضاء هيئة التدريس ومن في حكمهم , والموظفين والموظفات , والطلاب والطالبات , وإبداء المقترحات والمبادرات مهما كانت , لتتولى اللجنة دراستها , والتوصية بشأنها  .</a:t>
            </a:r>
            <a:endParaRPr lang="en-US" sz="1600" dirty="0"/>
          </a:p>
          <a:p>
            <a:r>
              <a:rPr lang="ar-SA" sz="1600" dirty="0"/>
              <a:t>3-	تبني بعض المبادرات والمقترحات , ودراستها</a:t>
            </a:r>
            <a:endParaRPr lang="en-US" sz="1600" dirty="0"/>
          </a:p>
          <a:p>
            <a:r>
              <a:rPr lang="ar-SA" sz="1600" dirty="0"/>
              <a:t> </a:t>
            </a:r>
            <a:endParaRPr lang="en-US" sz="1600" dirty="0"/>
          </a:p>
          <a:p>
            <a:r>
              <a:rPr lang="ar-SA" sz="1600" b="1" dirty="0"/>
              <a:t>أعضاء اللجنة  :</a:t>
            </a:r>
            <a:endParaRPr lang="en-US" sz="1600" dirty="0"/>
          </a:p>
          <a:p>
            <a:r>
              <a:rPr lang="ar-SA" sz="1600" dirty="0"/>
              <a:t>د. مسلم بن محمد الدوسري </a:t>
            </a:r>
            <a:r>
              <a:rPr lang="en-US" sz="1600" dirty="0"/>
              <a:t>| </a:t>
            </a:r>
            <a:r>
              <a:rPr lang="ar-SA" sz="1600" dirty="0"/>
              <a:t>رئيساً</a:t>
            </a:r>
            <a:endParaRPr lang="en-US" sz="1600" dirty="0"/>
          </a:p>
          <a:p>
            <a:r>
              <a:rPr lang="ar-SA" sz="1600" dirty="0"/>
              <a:t>د. عبدالعزيز بن عبدالله رشود </a:t>
            </a:r>
            <a:r>
              <a:rPr lang="en-US" sz="1600" dirty="0"/>
              <a:t>| </a:t>
            </a:r>
            <a:r>
              <a:rPr lang="ar-SA" sz="1600" dirty="0"/>
              <a:t>نائباً للرئيس</a:t>
            </a:r>
            <a:endParaRPr lang="en-US" sz="1600" dirty="0"/>
          </a:p>
          <a:p>
            <a:r>
              <a:rPr lang="ar-SA" sz="1600" dirty="0"/>
              <a:t>أ. منصور بن علي الغريب </a:t>
            </a:r>
            <a:r>
              <a:rPr lang="en-US" sz="1600" dirty="0"/>
              <a:t>| </a:t>
            </a:r>
            <a:r>
              <a:rPr lang="ar-SA" sz="1600" dirty="0"/>
              <a:t>أميناً وعضواً</a:t>
            </a:r>
            <a:endParaRPr lang="en-US" sz="1600" dirty="0"/>
          </a:p>
          <a:p>
            <a:r>
              <a:rPr lang="ar-SA" sz="1600" dirty="0"/>
              <a:t>د. سعد بن محمد الرشود </a:t>
            </a:r>
            <a:r>
              <a:rPr lang="en-US" sz="1600" dirty="0"/>
              <a:t>| </a:t>
            </a:r>
            <a:r>
              <a:rPr lang="ar-SA" sz="1600" dirty="0"/>
              <a:t>عضواً</a:t>
            </a:r>
            <a:endParaRPr lang="en-US" sz="1600" dirty="0"/>
          </a:p>
          <a:p>
            <a:r>
              <a:rPr lang="ar-SA" sz="1600" dirty="0"/>
              <a:t>أ. عبدالله بن محمد الواصل </a:t>
            </a:r>
            <a:r>
              <a:rPr lang="en-US" sz="1600" dirty="0"/>
              <a:t>| </a:t>
            </a:r>
            <a:r>
              <a:rPr lang="ar-SA" sz="1600" dirty="0"/>
              <a:t>عضواً</a:t>
            </a:r>
            <a:endParaRPr lang="en-US" sz="1600" dirty="0"/>
          </a:p>
          <a:p>
            <a:r>
              <a:rPr lang="ar-SA" sz="1600" dirty="0"/>
              <a:t>د. حمد بن ابراهيم العمران </a:t>
            </a:r>
            <a:r>
              <a:rPr lang="en-US" sz="1600" dirty="0"/>
              <a:t>| </a:t>
            </a:r>
            <a:r>
              <a:rPr lang="ar-SA" sz="1600" dirty="0"/>
              <a:t>عضواً</a:t>
            </a:r>
            <a:endParaRPr lang="en-US" sz="1600" dirty="0"/>
          </a:p>
          <a:p>
            <a:r>
              <a:rPr lang="en-US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56227982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عرض على الشاشة (3:4)‏</PresentationFormat>
  <Paragraphs>18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2015-04-15T08:01:11Z</dcterms:created>
  <dcterms:modified xsi:type="dcterms:W3CDTF">2015-04-15T10:31:03Z</dcterms:modified>
</cp:coreProperties>
</file>