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ar-SA" sz="3200" b="1" dirty="0"/>
              <a:t>مسمى اللجنة : تدقيق ومراجعة طلبات المشاريع</a:t>
            </a:r>
            <a:r>
              <a:rPr lang="en-US" sz="3200" dirty="0"/>
              <a:t/>
            </a:r>
            <a:br>
              <a:rPr lang="en-US" sz="3200" dirty="0"/>
            </a:br>
            <a:endParaRPr lang="ar-SA" sz="3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6004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 </a:t>
            </a:r>
          </a:p>
          <a:p>
            <a:r>
              <a:rPr lang="en-US" sz="3600" b="1" dirty="0"/>
              <a:t>  </a:t>
            </a:r>
            <a:r>
              <a:rPr lang="ar-SA" sz="3600" b="1" dirty="0"/>
              <a:t>نوع اللجنة</a:t>
            </a:r>
            <a:r>
              <a:rPr lang="en-US" sz="3600" b="1" dirty="0"/>
              <a:t> : </a:t>
            </a:r>
            <a:r>
              <a:rPr lang="ar-SA" sz="3600" b="1" dirty="0"/>
              <a:t>مؤقتة</a:t>
            </a:r>
            <a:endParaRPr lang="en-US" sz="3600" b="1" dirty="0"/>
          </a:p>
          <a:p>
            <a:r>
              <a:rPr lang="en-US" sz="3600" b="1" dirty="0"/>
              <a:t> </a:t>
            </a:r>
          </a:p>
          <a:p>
            <a:r>
              <a:rPr lang="en-US" sz="3600" b="1" dirty="0"/>
              <a:t>  </a:t>
            </a:r>
            <a:r>
              <a:rPr lang="ar-SA" sz="3600" b="1" dirty="0"/>
              <a:t>أعضاء اللجنة</a:t>
            </a:r>
            <a:endParaRPr lang="en-US" sz="3600" b="1" dirty="0"/>
          </a:p>
          <a:p>
            <a:r>
              <a:rPr lang="en-US" sz="3600" b="1" dirty="0"/>
              <a:t> </a:t>
            </a:r>
          </a:p>
          <a:p>
            <a:r>
              <a:rPr lang="en-US" sz="3600" b="1" dirty="0"/>
              <a:t> </a:t>
            </a:r>
            <a:r>
              <a:rPr lang="ar-SA" sz="3600" b="1" dirty="0"/>
              <a:t>د. مسلم بن محمد الدوسري </a:t>
            </a:r>
            <a:r>
              <a:rPr lang="en-US" sz="3600" b="1" dirty="0"/>
              <a:t>| </a:t>
            </a:r>
            <a:r>
              <a:rPr lang="ar-SA" sz="3600" b="1" dirty="0"/>
              <a:t>رئيساً</a:t>
            </a:r>
            <a:endParaRPr lang="en-US" sz="3600" b="1" dirty="0"/>
          </a:p>
          <a:p>
            <a:r>
              <a:rPr lang="en-US" sz="3600" b="1" dirty="0"/>
              <a:t>  </a:t>
            </a:r>
            <a:r>
              <a:rPr lang="ar-SA" sz="3600" b="1" dirty="0"/>
              <a:t>م. عبدالله صالح ال صالح </a:t>
            </a:r>
            <a:r>
              <a:rPr lang="en-US" sz="3600" b="1" dirty="0"/>
              <a:t>| </a:t>
            </a:r>
            <a:r>
              <a:rPr lang="ar-SA" sz="3600" b="1" dirty="0"/>
              <a:t>أميناً وعضواً</a:t>
            </a:r>
            <a:endParaRPr lang="en-US" sz="3600" b="1" dirty="0"/>
          </a:p>
          <a:p>
            <a:r>
              <a:rPr lang="en-US" sz="3600" b="1" dirty="0"/>
              <a:t>  </a:t>
            </a:r>
            <a:r>
              <a:rPr lang="ar-SA" sz="3600" b="1" dirty="0"/>
              <a:t>د. عمر بن محمد </a:t>
            </a:r>
            <a:r>
              <a:rPr lang="ar-SA" sz="3600" b="1" dirty="0" err="1"/>
              <a:t>المتيهي</a:t>
            </a:r>
            <a:r>
              <a:rPr lang="ar-SA" sz="3600" b="1" dirty="0"/>
              <a:t> </a:t>
            </a:r>
            <a:r>
              <a:rPr lang="en-US" sz="3600" b="1" dirty="0"/>
              <a:t>| </a:t>
            </a:r>
            <a:r>
              <a:rPr lang="ar-SA" sz="3600" b="1" dirty="0"/>
              <a:t>عضواً</a:t>
            </a:r>
            <a:endParaRPr lang="en-US" sz="3600" b="1" dirty="0"/>
          </a:p>
          <a:p>
            <a:r>
              <a:rPr lang="ar-SA" sz="3600" b="1" dirty="0" err="1"/>
              <a:t>أ.أحمد</a:t>
            </a:r>
            <a:r>
              <a:rPr lang="ar-SA" sz="3600" b="1" dirty="0"/>
              <a:t> بن عبدالعزيز الموسى </a:t>
            </a:r>
            <a:r>
              <a:rPr lang="en-US" sz="3600" b="1" dirty="0"/>
              <a:t>| </a:t>
            </a:r>
            <a:r>
              <a:rPr lang="ar-SA" sz="3600" b="1" dirty="0"/>
              <a:t>عضواً</a:t>
            </a:r>
            <a:endParaRPr lang="en-US" sz="3600" b="1" dirty="0"/>
          </a:p>
          <a:p>
            <a:r>
              <a:rPr lang="en-US" sz="3600" b="1" dirty="0"/>
              <a:t>  </a:t>
            </a:r>
            <a:r>
              <a:rPr lang="ar-SA" sz="3600" b="1" dirty="0"/>
              <a:t>أ. عبدالله حسن العولة </a:t>
            </a:r>
            <a:r>
              <a:rPr lang="en-US" sz="3600" b="1" dirty="0"/>
              <a:t>| </a:t>
            </a:r>
            <a:r>
              <a:rPr lang="ar-SA" sz="3600" b="1" dirty="0"/>
              <a:t>عضواً</a:t>
            </a:r>
            <a:endParaRPr lang="en-US" sz="3600" b="1" dirty="0"/>
          </a:p>
          <a:p>
            <a:r>
              <a:rPr lang="en-US" sz="3600" b="1" dirty="0"/>
              <a:t>  </a:t>
            </a:r>
            <a:r>
              <a:rPr lang="ar-SA" sz="3600" b="1" dirty="0"/>
              <a:t>م. محمد بن عبدالله السهلي </a:t>
            </a:r>
            <a:r>
              <a:rPr lang="en-US" sz="3600" b="1" dirty="0"/>
              <a:t>| </a:t>
            </a:r>
            <a:r>
              <a:rPr lang="ar-SA" sz="3600" b="1" dirty="0"/>
              <a:t>عضواً</a:t>
            </a:r>
            <a:endParaRPr lang="en-US" sz="3600" b="1" dirty="0"/>
          </a:p>
          <a:p>
            <a:r>
              <a:rPr lang="en-US" dirty="0"/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9463434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 تدقيق ومراجعة طلبات المشاريع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 تدقيق ومراجعة طلبات المشاريع </dc:title>
  <dc:creator>Mishari Alshalawi</dc:creator>
  <cp:lastModifiedBy>Mishari Alshalawi</cp:lastModifiedBy>
  <cp:revision>1</cp:revision>
  <dcterms:created xsi:type="dcterms:W3CDTF">2015-04-08T05:50:58Z</dcterms:created>
  <dcterms:modified xsi:type="dcterms:W3CDTF">2015-04-08T05:54:09Z</dcterms:modified>
</cp:coreProperties>
</file>