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ar-SA" sz="3200" dirty="0"/>
              <a:t>مسمى اللجنة</a:t>
            </a:r>
            <a:r>
              <a:rPr lang="en-US" sz="3200" dirty="0"/>
              <a:t> : </a:t>
            </a:r>
            <a:r>
              <a:rPr lang="ar-SA" sz="3200" dirty="0"/>
              <a:t>لجنة ترجمة ومتابعة محتوى </a:t>
            </a:r>
            <a:r>
              <a:rPr lang="ar-SA" sz="3200" dirty="0" err="1"/>
              <a:t>العمادات</a:t>
            </a:r>
            <a:r>
              <a:rPr lang="en-US" sz="3200" dirty="0"/>
              <a:t/>
            </a:r>
            <a:br>
              <a:rPr lang="en-US" sz="3200" dirty="0"/>
            </a:br>
            <a:endParaRPr lang="ar-SA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632848" cy="381642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  </a:t>
            </a:r>
            <a:endParaRPr lang="en-US" dirty="0"/>
          </a:p>
          <a:p>
            <a:r>
              <a:rPr lang="ar-SA" dirty="0"/>
              <a:t>نوع اللجنة</a:t>
            </a:r>
            <a:r>
              <a:rPr lang="en-US" dirty="0"/>
              <a:t> : </a:t>
            </a:r>
            <a:r>
              <a:rPr lang="ar-SA" dirty="0"/>
              <a:t>مؤقتة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  </a:t>
            </a:r>
            <a:r>
              <a:rPr lang="ar-SA" dirty="0"/>
              <a:t>أعضاء اللجنة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د. مسلم بن محمد الدوسري </a:t>
            </a:r>
            <a:r>
              <a:rPr lang="en-US" dirty="0"/>
              <a:t>| </a:t>
            </a:r>
            <a:r>
              <a:rPr lang="ar-SA" dirty="0"/>
              <a:t>رئيساً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أ. يوسف بن حمد الركبان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أ. بدر بن ناصر السالم </a:t>
            </a:r>
            <a:r>
              <a:rPr lang="en-US" dirty="0"/>
              <a:t>| </a:t>
            </a:r>
            <a:r>
              <a:rPr lang="ar-SA" dirty="0"/>
              <a:t>أميناً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أ. أيمن عبدالعزيز غالب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أ. محمد عبدالعزيز الخطيب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أ. عذاب أحمد الهليل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 err="1"/>
              <a:t>أ.مريم</a:t>
            </a:r>
            <a:r>
              <a:rPr lang="ar-SA" dirty="0"/>
              <a:t> بنت فلاح العتيبي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د. جلال بن الحاج رحيم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  </a:t>
            </a:r>
            <a:r>
              <a:rPr lang="ar-SA" dirty="0"/>
              <a:t>د. السيد محمد علي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7044633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مسمى اللجنة : لجنة ترجمة ومتابعة محتوى العمادات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مسمى اللجنة : لجنة ترجمة ومتابعة محتوى العمادات </dc:title>
  <dc:creator>Mishari Alshalawi</dc:creator>
  <cp:lastModifiedBy>Mishari Alshalawi</cp:lastModifiedBy>
  <cp:revision>1</cp:revision>
  <dcterms:created xsi:type="dcterms:W3CDTF">2015-04-08T05:55:09Z</dcterms:created>
  <dcterms:modified xsi:type="dcterms:W3CDTF">2015-04-08T05:56:53Z</dcterms:modified>
</cp:coreProperties>
</file>