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6" d="100"/>
          <a:sy n="86" d="100"/>
        </p:scale>
        <p:origin x="-7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>
            <a:normAutofit/>
          </a:bodyPr>
          <a:lstStyle/>
          <a:p>
            <a:r>
              <a:rPr lang="ar-SA" sz="3600" dirty="0"/>
              <a:t>مسمى اللجنة : </a:t>
            </a:r>
            <a:r>
              <a:rPr lang="ar-SA" sz="3600"/>
              <a:t>لجنة </a:t>
            </a:r>
            <a:r>
              <a:rPr lang="ar-SA" sz="3600"/>
              <a:t>التعيين على وظائف البنود</a:t>
            </a:r>
            <a:r>
              <a:rPr lang="en-US" sz="3600" dirty="0"/>
              <a:t/>
            </a:r>
            <a:br>
              <a:rPr lang="en-US" sz="3600" dirty="0"/>
            </a:br>
            <a:endParaRPr lang="ar-SA" sz="36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187624" y="2060848"/>
            <a:ext cx="6400800" cy="3600400"/>
          </a:xfrm>
        </p:spPr>
        <p:txBody>
          <a:bodyPr>
            <a:noAutofit/>
          </a:bodyPr>
          <a:lstStyle/>
          <a:p>
            <a:r>
              <a:rPr lang="ar-SA" sz="1400" dirty="0"/>
              <a:t> </a:t>
            </a:r>
            <a:r>
              <a:rPr lang="en-US" sz="1400" dirty="0"/>
              <a:t> </a:t>
            </a:r>
          </a:p>
          <a:p>
            <a:r>
              <a:rPr lang="ar-SA" sz="1600" b="1" dirty="0"/>
              <a:t>نوع اللجنة : مؤقتة</a:t>
            </a:r>
            <a:endParaRPr lang="en-US" sz="1600" b="1" dirty="0"/>
          </a:p>
          <a:p>
            <a:endParaRPr lang="ar-SA" sz="1600" b="1" dirty="0"/>
          </a:p>
          <a:p>
            <a:r>
              <a:rPr lang="ar-SA" sz="1600" b="1" dirty="0"/>
              <a:t> </a:t>
            </a:r>
            <a:endParaRPr lang="en-US" sz="1600" b="1" dirty="0"/>
          </a:p>
          <a:p>
            <a:r>
              <a:rPr lang="ar-SA" sz="1600" b="1" dirty="0"/>
              <a:t>أعضاء اللجنة</a:t>
            </a:r>
            <a:r>
              <a:rPr lang="en-US" sz="1600" b="1" dirty="0"/>
              <a:t> :</a:t>
            </a:r>
          </a:p>
          <a:p>
            <a:r>
              <a:rPr lang="en-US" sz="1600" b="1" dirty="0"/>
              <a:t>  </a:t>
            </a:r>
          </a:p>
          <a:p>
            <a:r>
              <a:rPr lang="ar-SA" sz="1600" b="1" dirty="0"/>
              <a:t>د. مسلم بن محمد الدوسري | رئيساً</a:t>
            </a:r>
            <a:endParaRPr lang="en-US" sz="1600" b="1" dirty="0"/>
          </a:p>
          <a:p>
            <a:r>
              <a:rPr lang="en-US" sz="1600" b="1" dirty="0"/>
              <a:t>  </a:t>
            </a:r>
            <a:r>
              <a:rPr lang="ar-SA" sz="1600" b="1" dirty="0"/>
              <a:t>أ. خالد بن عبدالرحمن </a:t>
            </a:r>
            <a:r>
              <a:rPr lang="ar-SA" sz="1600" b="1" dirty="0" err="1"/>
              <a:t>أباحسين</a:t>
            </a:r>
            <a:r>
              <a:rPr lang="ar-SA" sz="1600" b="1" dirty="0"/>
              <a:t> | عضواً</a:t>
            </a:r>
            <a:endParaRPr lang="en-US" sz="1600" b="1" dirty="0"/>
          </a:p>
          <a:p>
            <a:r>
              <a:rPr lang="en-US" sz="1600" b="1" dirty="0"/>
              <a:t>  </a:t>
            </a:r>
            <a:r>
              <a:rPr lang="ar-SA" sz="1600" b="1" dirty="0" err="1"/>
              <a:t>أ.أحمد</a:t>
            </a:r>
            <a:r>
              <a:rPr lang="ar-SA" sz="1600" b="1" dirty="0"/>
              <a:t> بن عبدالعزيز الموسى | عضواً</a:t>
            </a:r>
            <a:endParaRPr lang="en-US" sz="1600" b="1" dirty="0"/>
          </a:p>
          <a:p>
            <a:r>
              <a:rPr lang="ar-SA" sz="1600" b="1" dirty="0"/>
              <a:t>د. عبدالعزيز بن ابراهيم العمران | عضواً</a:t>
            </a:r>
            <a:endParaRPr lang="en-US" sz="1600" b="1" dirty="0"/>
          </a:p>
          <a:p>
            <a:r>
              <a:rPr lang="en-US" sz="1600" b="1" dirty="0"/>
              <a:t>  </a:t>
            </a:r>
            <a:r>
              <a:rPr lang="ar-SA" sz="1600" b="1" dirty="0"/>
              <a:t>أ. محمد بجاد </a:t>
            </a:r>
            <a:r>
              <a:rPr lang="ar-SA" sz="1600" b="1" dirty="0" err="1"/>
              <a:t>المشقور</a:t>
            </a:r>
            <a:r>
              <a:rPr lang="ar-SA" sz="1600" b="1" dirty="0"/>
              <a:t> | أميناً وعضواً</a:t>
            </a:r>
            <a:endParaRPr lang="en-US" sz="1600" b="1" dirty="0"/>
          </a:p>
          <a:p>
            <a:endParaRPr lang="ar-SA" sz="1400" dirty="0"/>
          </a:p>
        </p:txBody>
      </p:sp>
    </p:spTree>
    <p:extLst>
      <p:ext uri="{BB962C8B-B14F-4D97-AF65-F5344CB8AC3E}">
        <p14:creationId xmlns:p14="http://schemas.microsoft.com/office/powerpoint/2010/main" val="2022411858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عرض على الشاشة (3:4)‏</PresentationFormat>
  <Paragraphs>12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مسمى اللجنة : لجنة التعيين على وظائف البنود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مسمى اللجنة : لجنة ترجمة ومتابعة محتوى العمادات </dc:title>
  <dc:creator>Mishari Alshalawi</dc:creator>
  <cp:lastModifiedBy>Mishari Alshalawi</cp:lastModifiedBy>
  <cp:revision>2</cp:revision>
  <dcterms:created xsi:type="dcterms:W3CDTF">2015-04-08T06:13:20Z</dcterms:created>
  <dcterms:modified xsi:type="dcterms:W3CDTF">2015-04-08T09:16:55Z</dcterms:modified>
</cp:coreProperties>
</file>