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ar-SA" sz="2800" dirty="0"/>
              <a:t>مسمى اللجنة : التحضيرية لملتقى الجامعات الناشئة والمسؤولية الاجتماعية</a:t>
            </a:r>
            <a:r>
              <a:rPr lang="en-US" sz="2800" dirty="0"/>
              <a:t/>
            </a:r>
            <a:br>
              <a:rPr lang="en-US" sz="2800" dirty="0"/>
            </a:br>
            <a:endParaRPr lang="ar-SA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128792" cy="4248472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نوع </a:t>
            </a:r>
            <a:r>
              <a:rPr lang="ar-SA" b="1" dirty="0"/>
              <a:t>اللجنة : مؤقتة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/>
              <a:t>  </a:t>
            </a:r>
            <a:r>
              <a:rPr lang="ar-SA" b="1" dirty="0"/>
              <a:t>أعضاء اللجنة</a:t>
            </a:r>
            <a:r>
              <a:rPr lang="en-US" b="1" dirty="0"/>
              <a:t> :</a:t>
            </a:r>
          </a:p>
          <a:p>
            <a:r>
              <a:rPr lang="ar-SA" b="1" dirty="0"/>
              <a:t>د. مسلم بن محمد الدوسري | رئيساً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د. عبدالعزيز بن عبدالله رشود | نائباً للرئيس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أ. سعود بن سليمان </a:t>
            </a:r>
            <a:r>
              <a:rPr lang="ar-SA" b="1" dirty="0" err="1"/>
              <a:t>الدعفس</a:t>
            </a:r>
            <a:r>
              <a:rPr lang="ar-SA" b="1" dirty="0"/>
              <a:t> | أميناً وعضواً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أ. عبدالإله بن عبدالله المطيري | 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د. عبدالله سليمان السيد | 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د. مسفر بن جبران ال رفعه | 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 err="1"/>
              <a:t>أ.د</a:t>
            </a:r>
            <a:r>
              <a:rPr lang="ar-SA" b="1" dirty="0"/>
              <a:t>. سعيد عبده نافع | 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د. يوسف محمد المهوس | 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أ. أحمد فضل الله السليم | عضواً</a:t>
            </a:r>
            <a:endParaRPr lang="en-US" b="1" dirty="0"/>
          </a:p>
          <a:p>
            <a:r>
              <a:rPr lang="en-US" b="1" dirty="0"/>
              <a:t>  </a:t>
            </a:r>
            <a:r>
              <a:rPr lang="ar-SA" b="1" dirty="0"/>
              <a:t>د. عبدالله رفود </a:t>
            </a:r>
            <a:r>
              <a:rPr lang="ar-SA" b="1" dirty="0" err="1"/>
              <a:t>السفياني</a:t>
            </a:r>
            <a:r>
              <a:rPr lang="ar-SA" b="1" dirty="0"/>
              <a:t> | عضواً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33168009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 مسمى اللجنة : التحضيرية لملتقى الجامعات الناشئة والمسؤولية الاجتماعية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مسمى اللجنة : التحضيرية لملتقى الجامعات الناشئة والمسؤولية الاجتماعية </dc:title>
  <dc:creator>Mishari Alshalawi</dc:creator>
  <cp:lastModifiedBy>Mishari Alshalawi</cp:lastModifiedBy>
  <cp:revision>1</cp:revision>
  <dcterms:created xsi:type="dcterms:W3CDTF">2015-04-08T05:21:48Z</dcterms:created>
  <dcterms:modified xsi:type="dcterms:W3CDTF">2015-04-08T05:24:05Z</dcterms:modified>
</cp:coreProperties>
</file>