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6" d="100"/>
          <a:sy n="86" d="100"/>
        </p:scale>
        <p:origin x="-78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772400" cy="1470025"/>
          </a:xfrm>
        </p:spPr>
        <p:txBody>
          <a:bodyPr>
            <a:no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</a:t>
            </a:r>
            <a:r>
              <a:rPr lang="ar-SA" sz="2800" dirty="0"/>
              <a:t>مسمى اللجنة : التحضيرية لملتقى الجامعات الناشئة والمسؤولية الاجتماعية</a:t>
            </a:r>
            <a:r>
              <a:rPr lang="en-US" sz="2800" dirty="0"/>
              <a:t/>
            </a:r>
            <a:br>
              <a:rPr lang="en-US" sz="2800" dirty="0"/>
            </a:br>
            <a:endParaRPr lang="ar-SA" sz="28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971600" y="2060848"/>
            <a:ext cx="7128792" cy="4248472"/>
          </a:xfrm>
        </p:spPr>
        <p:txBody>
          <a:bodyPr>
            <a:normAutofit fontScale="62500" lnSpcReduction="20000"/>
          </a:bodyPr>
          <a:lstStyle/>
          <a:p>
            <a:r>
              <a:rPr lang="ar-SA" b="1" dirty="0"/>
              <a:t>نوع </a:t>
            </a:r>
            <a:r>
              <a:rPr lang="ar-SA" b="1" dirty="0"/>
              <a:t>اللجنة : مؤقتة</a:t>
            </a:r>
            <a:endParaRPr lang="en-US" b="1" dirty="0"/>
          </a:p>
          <a:p>
            <a:r>
              <a:rPr lang="en-US" b="1" dirty="0"/>
              <a:t> </a:t>
            </a:r>
          </a:p>
          <a:p>
            <a:r>
              <a:rPr lang="en-US" b="1" dirty="0"/>
              <a:t>  </a:t>
            </a:r>
            <a:r>
              <a:rPr lang="ar-SA" b="1" dirty="0"/>
              <a:t>أعضاء اللجنة</a:t>
            </a:r>
            <a:r>
              <a:rPr lang="en-US" b="1" dirty="0"/>
              <a:t> :</a:t>
            </a:r>
          </a:p>
          <a:p>
            <a:r>
              <a:rPr lang="ar-SA" b="1" dirty="0"/>
              <a:t>د. مسلم بن محمد الدوسري | رئيساً</a:t>
            </a:r>
            <a:endParaRPr lang="en-US" b="1" dirty="0"/>
          </a:p>
          <a:p>
            <a:r>
              <a:rPr lang="en-US" b="1" dirty="0"/>
              <a:t>  </a:t>
            </a:r>
            <a:r>
              <a:rPr lang="ar-SA" b="1" dirty="0"/>
              <a:t>د. عبدالعزيز بن عبدالله رشود | نائباً للرئيس</a:t>
            </a:r>
            <a:endParaRPr lang="en-US" b="1" dirty="0"/>
          </a:p>
          <a:p>
            <a:r>
              <a:rPr lang="en-US" b="1" dirty="0"/>
              <a:t>  </a:t>
            </a:r>
            <a:r>
              <a:rPr lang="ar-SA" b="1" dirty="0"/>
              <a:t>أ. سعود بن سليمان </a:t>
            </a:r>
            <a:r>
              <a:rPr lang="ar-SA" b="1" dirty="0" err="1"/>
              <a:t>الدعفس</a:t>
            </a:r>
            <a:r>
              <a:rPr lang="ar-SA" b="1" dirty="0"/>
              <a:t> | أميناً وعضواً</a:t>
            </a:r>
            <a:endParaRPr lang="en-US" b="1" dirty="0"/>
          </a:p>
          <a:p>
            <a:r>
              <a:rPr lang="en-US" b="1" dirty="0"/>
              <a:t>  </a:t>
            </a:r>
            <a:r>
              <a:rPr lang="ar-SA" b="1" dirty="0"/>
              <a:t>أ. عبدالإله بن عبدالله المطيري | عضواً</a:t>
            </a:r>
            <a:endParaRPr lang="en-US" b="1" dirty="0"/>
          </a:p>
          <a:p>
            <a:r>
              <a:rPr lang="en-US" b="1" dirty="0"/>
              <a:t>  </a:t>
            </a:r>
            <a:r>
              <a:rPr lang="ar-SA" b="1" dirty="0"/>
              <a:t>د. عبدالله سليمان السيد | عضواً</a:t>
            </a:r>
            <a:endParaRPr lang="en-US" b="1" dirty="0"/>
          </a:p>
          <a:p>
            <a:r>
              <a:rPr lang="en-US" b="1" dirty="0"/>
              <a:t>  </a:t>
            </a:r>
            <a:r>
              <a:rPr lang="ar-SA" b="1" dirty="0"/>
              <a:t>د. مسفر بن جبران ال رفعه | عضواً</a:t>
            </a:r>
            <a:endParaRPr lang="en-US" b="1" dirty="0"/>
          </a:p>
          <a:p>
            <a:r>
              <a:rPr lang="en-US" b="1" dirty="0"/>
              <a:t>  </a:t>
            </a:r>
            <a:r>
              <a:rPr lang="ar-SA" b="1" dirty="0" err="1"/>
              <a:t>أ.د</a:t>
            </a:r>
            <a:r>
              <a:rPr lang="ar-SA" b="1" dirty="0"/>
              <a:t>. سعيد عبده نافع | عضواً</a:t>
            </a:r>
            <a:endParaRPr lang="en-US" b="1" dirty="0"/>
          </a:p>
          <a:p>
            <a:r>
              <a:rPr lang="en-US" b="1" dirty="0"/>
              <a:t>  </a:t>
            </a:r>
            <a:r>
              <a:rPr lang="ar-SA" b="1" dirty="0"/>
              <a:t>د. يوسف محمد المهوس | عضواً</a:t>
            </a:r>
            <a:endParaRPr lang="en-US" b="1" dirty="0"/>
          </a:p>
          <a:p>
            <a:r>
              <a:rPr lang="en-US" b="1" dirty="0"/>
              <a:t>  </a:t>
            </a:r>
            <a:r>
              <a:rPr lang="ar-SA" b="1" dirty="0"/>
              <a:t>أ. أحمد فضل الله السليم | عضواً</a:t>
            </a:r>
            <a:endParaRPr lang="en-US" b="1" dirty="0"/>
          </a:p>
          <a:p>
            <a:r>
              <a:rPr lang="en-US" b="1" dirty="0"/>
              <a:t>  </a:t>
            </a:r>
            <a:r>
              <a:rPr lang="ar-SA" b="1" dirty="0"/>
              <a:t>د. عبدالله رفود </a:t>
            </a:r>
            <a:r>
              <a:rPr lang="ar-SA" b="1" dirty="0" err="1"/>
              <a:t>السفياني</a:t>
            </a:r>
            <a:r>
              <a:rPr lang="ar-SA" b="1" dirty="0"/>
              <a:t> | عضواً</a:t>
            </a: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2331680091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عرض على الشاشة (3:4)‏</PresentationFormat>
  <Paragraphs>14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  مسمى اللجنة : التحضيرية لملتقى الجامعات الناشئة والمسؤولية الاجتماعية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مسمى اللجنة : التحضيرية لملتقى الجامعات الناشئة والمسؤولية الاجتماعية </dc:title>
  <dc:creator>Mishari Alshalawi</dc:creator>
  <cp:lastModifiedBy>Mishari Alshalawi</cp:lastModifiedBy>
  <cp:revision>1</cp:revision>
  <dcterms:created xsi:type="dcterms:W3CDTF">2015-04-08T05:21:48Z</dcterms:created>
  <dcterms:modified xsi:type="dcterms:W3CDTF">2015-04-08T05:24:05Z</dcterms:modified>
</cp:coreProperties>
</file>