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6" d="100"/>
          <a:sy n="86" d="100"/>
        </p:scale>
        <p:origin x="-78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470025"/>
          </a:xfrm>
        </p:spPr>
        <p:txBody>
          <a:bodyPr>
            <a:noAutofit/>
          </a:bodyPr>
          <a:lstStyle/>
          <a:p>
            <a:r>
              <a:rPr lang="ar-SA" sz="2400" dirty="0"/>
              <a:t>مسمى اللجنة : لجنة تحديد معايير الاحتياج لفتح برامج تجسير في الفروع</a:t>
            </a:r>
            <a:r>
              <a:rPr lang="en-US" sz="2400" dirty="0"/>
              <a:t/>
            </a:r>
            <a:br>
              <a:rPr lang="en-US" sz="2400" dirty="0"/>
            </a:br>
            <a:endParaRPr lang="ar-SA" sz="24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2564904"/>
            <a:ext cx="6400800" cy="3816424"/>
          </a:xfrm>
        </p:spPr>
        <p:txBody>
          <a:bodyPr>
            <a:normAutofit fontScale="62500" lnSpcReduction="20000"/>
          </a:bodyPr>
          <a:lstStyle/>
          <a:p>
            <a:r>
              <a:rPr lang="ar-SA" dirty="0"/>
              <a:t> </a:t>
            </a:r>
            <a:endParaRPr lang="en-US" dirty="0"/>
          </a:p>
          <a:p>
            <a:r>
              <a:rPr lang="ar-SA" b="1" dirty="0"/>
              <a:t>نوع اللجنة : مؤقتة</a:t>
            </a:r>
            <a:endParaRPr lang="en-US" b="1" dirty="0"/>
          </a:p>
          <a:p>
            <a:r>
              <a:rPr lang="en-US" b="1" dirty="0"/>
              <a:t> </a:t>
            </a:r>
          </a:p>
          <a:p>
            <a:r>
              <a:rPr lang="ar-SA" b="1" dirty="0"/>
              <a:t>أعضاء اللجنة</a:t>
            </a:r>
            <a:r>
              <a:rPr lang="en-US" b="1" dirty="0"/>
              <a:t> :</a:t>
            </a:r>
          </a:p>
          <a:p>
            <a:r>
              <a:rPr lang="ar-SA" b="1" dirty="0"/>
              <a:t>د. مسلم بن محمد الدوسري | رئيساً</a:t>
            </a:r>
            <a:endParaRPr lang="en-US" b="1" dirty="0"/>
          </a:p>
          <a:p>
            <a:r>
              <a:rPr lang="ar-SA" b="1" dirty="0"/>
              <a:t>د. عادل بن عايض </a:t>
            </a:r>
            <a:r>
              <a:rPr lang="ar-SA" b="1" dirty="0" err="1"/>
              <a:t>المغذوي</a:t>
            </a:r>
            <a:r>
              <a:rPr lang="ar-SA" b="1" dirty="0"/>
              <a:t> | أميناً وعضواً</a:t>
            </a:r>
            <a:endParaRPr lang="en-US" b="1" dirty="0"/>
          </a:p>
          <a:p>
            <a:r>
              <a:rPr lang="ar-SA" b="1" dirty="0"/>
              <a:t>د. خالد بن محمد الجار الله | رئيساً</a:t>
            </a:r>
            <a:endParaRPr lang="en-US" b="1" dirty="0"/>
          </a:p>
          <a:p>
            <a:r>
              <a:rPr lang="ar-SA" b="1" dirty="0"/>
              <a:t>د. عمر بن مساعد </a:t>
            </a:r>
            <a:r>
              <a:rPr lang="ar-SA" b="1" dirty="0" err="1"/>
              <a:t>الشريوفي</a:t>
            </a:r>
            <a:r>
              <a:rPr lang="ar-SA" b="1" dirty="0"/>
              <a:t> | عضواً</a:t>
            </a:r>
            <a:endParaRPr lang="en-US" b="1" dirty="0"/>
          </a:p>
          <a:p>
            <a:r>
              <a:rPr lang="ar-SA" b="1" dirty="0"/>
              <a:t>د. أحمد بن علي الرميح | عضواً</a:t>
            </a:r>
            <a:endParaRPr lang="en-US" b="1" dirty="0"/>
          </a:p>
          <a:p>
            <a:r>
              <a:rPr lang="ar-SA" b="1" dirty="0" err="1"/>
              <a:t>أ.د</a:t>
            </a:r>
            <a:r>
              <a:rPr lang="ar-SA" b="1" dirty="0"/>
              <a:t>. محمد بن عثمان الركبان | عضواً</a:t>
            </a:r>
            <a:endParaRPr lang="en-US" b="1" dirty="0"/>
          </a:p>
          <a:p>
            <a:r>
              <a:rPr lang="ar-SA" b="1" dirty="0"/>
              <a:t>د. حمد بن ابراهيم العمران | عضواً</a:t>
            </a:r>
            <a:endParaRPr lang="en-US" b="1" dirty="0"/>
          </a:p>
          <a:p>
            <a:r>
              <a:rPr lang="ar-SA" b="1" dirty="0"/>
              <a:t>أ. عبدالله جديع </a:t>
            </a:r>
            <a:r>
              <a:rPr lang="ar-SA" b="1" dirty="0" err="1"/>
              <a:t>الغفيلي</a:t>
            </a:r>
            <a:r>
              <a:rPr lang="ar-SA" b="1" dirty="0"/>
              <a:t> | عضواً</a:t>
            </a:r>
            <a:endParaRPr lang="en-US" b="1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14485063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عرض على الشاشة (3:4)‏</PresentationFormat>
  <Paragraphs>13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مسمى اللجنة : لجنة تحديد معايير الاحتياج لفتح برامج تجسير في الفروع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مسمى اللجنة : لجنة تحديد معايير الاحتياج لفتح برامج تجسير في الفروع </dc:title>
  <dc:creator>Mishari Alshalawi</dc:creator>
  <cp:lastModifiedBy>Mishari Alshalawi</cp:lastModifiedBy>
  <cp:revision>1</cp:revision>
  <dcterms:created xsi:type="dcterms:W3CDTF">2015-04-08T05:27:16Z</dcterms:created>
  <dcterms:modified xsi:type="dcterms:W3CDTF">2015-04-08T05:29:59Z</dcterms:modified>
</cp:coreProperties>
</file>