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>
            <a:normAutofit/>
          </a:bodyPr>
          <a:lstStyle/>
          <a:p>
            <a:r>
              <a:rPr lang="ar-SA" sz="2400" dirty="0"/>
              <a:t>مسمى اللجنة :  لجنة المراجعة والتدقيق للجان الدائمة "المرحلة الأولى</a:t>
            </a:r>
            <a:endParaRPr lang="en-US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 </a:t>
            </a:r>
          </a:p>
          <a:p>
            <a:r>
              <a:rPr lang="ar-SA" dirty="0"/>
              <a:t>نوع اللجنة : مؤقتة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ar-SA" dirty="0"/>
              <a:t>أعضاء اللجنة</a:t>
            </a:r>
            <a:r>
              <a:rPr lang="en-US" dirty="0"/>
              <a:t> :</a:t>
            </a:r>
          </a:p>
          <a:p>
            <a:r>
              <a:rPr lang="ar-SA" dirty="0"/>
              <a:t>د. مسلم بن محمد الدوسري | رئيساً</a:t>
            </a:r>
            <a:endParaRPr lang="en-US" dirty="0"/>
          </a:p>
          <a:p>
            <a:r>
              <a:rPr lang="ar-SA" dirty="0"/>
              <a:t>أ. عبدالمجيد بن سعد السويلم | أميناً وعضواً</a:t>
            </a:r>
            <a:endParaRPr lang="en-US" dirty="0"/>
          </a:p>
          <a:p>
            <a:r>
              <a:rPr lang="ar-SA" dirty="0"/>
              <a:t>أ. مساعد بن صالح </a:t>
            </a:r>
            <a:r>
              <a:rPr lang="ar-SA" dirty="0" err="1"/>
              <a:t>الخنيني</a:t>
            </a:r>
            <a:r>
              <a:rPr lang="ar-SA" dirty="0"/>
              <a:t> | عضواً</a:t>
            </a:r>
            <a:endParaRPr lang="en-US" dirty="0"/>
          </a:p>
          <a:p>
            <a:r>
              <a:rPr lang="ar-SA" dirty="0"/>
              <a:t>أ. عبدالله بن محمد الواصل | عضواً</a:t>
            </a:r>
            <a:endParaRPr lang="en-US" dirty="0"/>
          </a:p>
          <a:p>
            <a:r>
              <a:rPr lang="ar-SA" dirty="0"/>
              <a:t>أ. منصور بن علي الغريب | عضواً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862260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عرض على الشاشة (3:4)‏</PresentationFormat>
  <Paragraphs>11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  لجنة المراجعة والتدقيق للجان الدائمة "المرحلة الأولى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  لجنة المراجعة والتدقيق للجان الدائمة "المرحلة الأولى</dc:title>
  <dc:creator>Mishari Alshalawi</dc:creator>
  <cp:lastModifiedBy>Mishari Alshalawi</cp:lastModifiedBy>
  <cp:revision>1</cp:revision>
  <dcterms:created xsi:type="dcterms:W3CDTF">2015-04-08T05:30:45Z</dcterms:created>
  <dcterms:modified xsi:type="dcterms:W3CDTF">2015-04-08T05:32:34Z</dcterms:modified>
</cp:coreProperties>
</file>