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25465"/>
            <a:ext cx="7772400" cy="1470025"/>
          </a:xfrm>
        </p:spPr>
        <p:txBody>
          <a:bodyPr>
            <a:noAutofit/>
          </a:bodyPr>
          <a:lstStyle/>
          <a:p>
            <a:r>
              <a:rPr lang="ar-SA" sz="2800" dirty="0"/>
              <a:t>مسمى اللجنة : مؤقته لمتابعة تفعيل الدليل الفعال ونقل البريد الالكتروني</a:t>
            </a:r>
            <a:r>
              <a:rPr lang="en-US" sz="2800" dirty="0"/>
              <a:t/>
            </a:r>
            <a:br>
              <a:rPr lang="en-US" sz="2800" dirty="0"/>
            </a:br>
            <a:endParaRPr lang="ar-SA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59632" y="1052736"/>
            <a:ext cx="6400800" cy="5688632"/>
          </a:xfrm>
        </p:spPr>
        <p:txBody>
          <a:bodyPr>
            <a:noAutofit/>
          </a:bodyPr>
          <a:lstStyle/>
          <a:p>
            <a:r>
              <a:rPr lang="en-US" sz="1100" b="1" dirty="0"/>
              <a:t> </a:t>
            </a:r>
            <a:r>
              <a:rPr lang="ar-SA" sz="1100" b="1" dirty="0" smtClean="0"/>
              <a:t>نوع </a:t>
            </a:r>
            <a:r>
              <a:rPr lang="ar-SA" sz="1100" b="1" dirty="0"/>
              <a:t>اللجنة : مؤقتة</a:t>
            </a:r>
            <a:endParaRPr lang="en-US" sz="1100" b="1" dirty="0"/>
          </a:p>
          <a:p>
            <a:r>
              <a:rPr lang="en-US" sz="1100" b="1" dirty="0"/>
              <a:t> </a:t>
            </a:r>
          </a:p>
          <a:p>
            <a:r>
              <a:rPr lang="ar-SA" sz="1100" b="1" dirty="0"/>
              <a:t>مهام اللجنة</a:t>
            </a:r>
            <a:r>
              <a:rPr lang="en-US" sz="1100" b="1" dirty="0"/>
              <a:t> :</a:t>
            </a:r>
          </a:p>
          <a:p>
            <a:r>
              <a:rPr lang="ar-SA" sz="1100" b="1" dirty="0"/>
              <a:t>اقتراح خطة التفعيل الدليل لجميع وحدات الجامعة ومتابعة التنفيذ في حال اقرار الخطة من قبل معالي مدير الجامعة</a:t>
            </a:r>
            <a:endParaRPr lang="en-US" sz="1100" b="1" dirty="0"/>
          </a:p>
          <a:p>
            <a:r>
              <a:rPr lang="ar-SA" sz="1100" b="1" dirty="0"/>
              <a:t>اقتراح نقل خطة لنقل البريد الالكتروني لخوادم الجامعة</a:t>
            </a:r>
            <a:endParaRPr lang="en-US" sz="1100" b="1" dirty="0"/>
          </a:p>
          <a:p>
            <a:r>
              <a:rPr lang="ar-SA" sz="1100" b="1" dirty="0"/>
              <a:t>اقتراح سياسة الوصول للأجهزة والإنترنت وفق المستوى الوظيفي وحاجة العمل</a:t>
            </a:r>
            <a:endParaRPr lang="en-US" sz="1100" b="1" dirty="0"/>
          </a:p>
          <a:p>
            <a:r>
              <a:rPr lang="en-US" sz="1100" b="1" dirty="0"/>
              <a:t> </a:t>
            </a:r>
          </a:p>
          <a:p>
            <a:r>
              <a:rPr lang="ar-SA" sz="1100" b="1" dirty="0"/>
              <a:t>أعضاء اللجنة</a:t>
            </a:r>
            <a:r>
              <a:rPr lang="en-US" sz="1100" b="1" dirty="0"/>
              <a:t> :</a:t>
            </a:r>
          </a:p>
          <a:p>
            <a:r>
              <a:rPr lang="ar-SA" sz="1100" b="1" dirty="0"/>
              <a:t>د. مسلم بن محمد الدوسري | رئيساً</a:t>
            </a:r>
            <a:endParaRPr lang="en-US" sz="1100" b="1" dirty="0"/>
          </a:p>
          <a:p>
            <a:r>
              <a:rPr lang="ar-SA" sz="1100" b="1" dirty="0"/>
              <a:t>د. عمر بن محمد </a:t>
            </a:r>
            <a:r>
              <a:rPr lang="ar-SA" sz="1100" b="1" dirty="0" err="1"/>
              <a:t>المتيهي</a:t>
            </a:r>
            <a:r>
              <a:rPr lang="ar-SA" sz="1100" b="1" dirty="0"/>
              <a:t> | نائباً للرئيس</a:t>
            </a:r>
            <a:endParaRPr lang="en-US" sz="1100" b="1" dirty="0"/>
          </a:p>
          <a:p>
            <a:r>
              <a:rPr lang="ar-SA" sz="1100" b="1" dirty="0" err="1"/>
              <a:t>أ.زيد</a:t>
            </a:r>
            <a:r>
              <a:rPr lang="ar-SA" sz="1100" b="1" dirty="0"/>
              <a:t> عبدالله الرومي | أميناً</a:t>
            </a:r>
            <a:endParaRPr lang="en-US" sz="1100" b="1" dirty="0"/>
          </a:p>
          <a:p>
            <a:r>
              <a:rPr lang="ar-SA" sz="1100" b="1" dirty="0" err="1"/>
              <a:t>أ.محمد</a:t>
            </a:r>
            <a:r>
              <a:rPr lang="ar-SA" sz="1100" b="1" dirty="0"/>
              <a:t> بن سعود السبت | عضواً</a:t>
            </a:r>
            <a:endParaRPr lang="en-US" sz="1100" b="1" dirty="0"/>
          </a:p>
          <a:p>
            <a:r>
              <a:rPr lang="ar-SA" sz="1100" b="1" dirty="0"/>
              <a:t>أ. ضيف الله بن ذويبان العازمي | عضواً</a:t>
            </a:r>
            <a:endParaRPr lang="en-US" sz="1100" b="1" dirty="0"/>
          </a:p>
          <a:p>
            <a:r>
              <a:rPr lang="ar-SA" sz="1100" b="1" dirty="0"/>
              <a:t>أ. نشمي عوض الرشيدي | عضواً</a:t>
            </a:r>
            <a:endParaRPr lang="en-US" sz="1100" b="1" dirty="0"/>
          </a:p>
          <a:p>
            <a:r>
              <a:rPr lang="ar-SA" sz="1100" b="1" dirty="0"/>
              <a:t>أ. أحمد بن صالح الصالح | عضواً</a:t>
            </a:r>
            <a:endParaRPr lang="en-US" sz="1100" b="1" dirty="0"/>
          </a:p>
          <a:p>
            <a:r>
              <a:rPr lang="ar-SA" sz="1100" b="1" dirty="0"/>
              <a:t>أ. عبدالله حوران العنزي | عضواً</a:t>
            </a:r>
            <a:endParaRPr lang="en-US" sz="1100" b="1" dirty="0"/>
          </a:p>
          <a:p>
            <a:r>
              <a:rPr lang="ar-SA" sz="1100" b="1" dirty="0" err="1"/>
              <a:t>أ.محمد</a:t>
            </a:r>
            <a:r>
              <a:rPr lang="ar-SA" sz="1100" b="1" dirty="0"/>
              <a:t> بن عبدالهادي المطيري | عضواً</a:t>
            </a:r>
            <a:endParaRPr lang="en-US" sz="1100" b="1" dirty="0"/>
          </a:p>
          <a:p>
            <a:r>
              <a:rPr lang="ar-SA" sz="1100" b="1" dirty="0" err="1"/>
              <a:t>أ.علي</a:t>
            </a:r>
            <a:r>
              <a:rPr lang="ar-SA" sz="1100" b="1" dirty="0"/>
              <a:t> بن محمد العيسى | عضواً</a:t>
            </a:r>
            <a:endParaRPr lang="en-US" sz="1100" b="1" dirty="0"/>
          </a:p>
          <a:p>
            <a:r>
              <a:rPr lang="ar-SA" sz="1100" b="1" dirty="0" err="1"/>
              <a:t>أ.حمد</a:t>
            </a:r>
            <a:r>
              <a:rPr lang="ar-SA" sz="1100" b="1" dirty="0"/>
              <a:t> بن عبدالعزيز المناع | عضواً</a:t>
            </a:r>
            <a:endParaRPr lang="en-US" sz="1100" b="1" dirty="0"/>
          </a:p>
          <a:p>
            <a:r>
              <a:rPr lang="ar-SA" sz="1100" b="1" dirty="0" err="1"/>
              <a:t>أ.عبدالرحمن</a:t>
            </a:r>
            <a:r>
              <a:rPr lang="ar-SA" sz="1100" b="1" dirty="0"/>
              <a:t> بن عثمان البرغش | عضواً</a:t>
            </a:r>
            <a:endParaRPr lang="en-US" sz="1100" b="1" dirty="0"/>
          </a:p>
          <a:p>
            <a:r>
              <a:rPr lang="ar-SA" sz="1100" b="1" dirty="0" err="1"/>
              <a:t>أ.عبدالعزيز</a:t>
            </a:r>
            <a:r>
              <a:rPr lang="ar-SA" sz="1100" b="1" dirty="0"/>
              <a:t> بن ابراهيم </a:t>
            </a:r>
            <a:r>
              <a:rPr lang="ar-SA" sz="1100" b="1" dirty="0" err="1"/>
              <a:t>ابوحيمد</a:t>
            </a:r>
            <a:r>
              <a:rPr lang="ar-SA" sz="1100" b="1" dirty="0"/>
              <a:t> | عضواً</a:t>
            </a:r>
            <a:endParaRPr lang="en-US" sz="1100" b="1" dirty="0"/>
          </a:p>
          <a:p>
            <a:r>
              <a:rPr lang="ar-SA" sz="1100" b="1" dirty="0" err="1"/>
              <a:t>أ.محمد</a:t>
            </a:r>
            <a:r>
              <a:rPr lang="ar-SA" sz="1100" b="1" dirty="0"/>
              <a:t> بسام الصمادي | عضواً</a:t>
            </a:r>
            <a:endParaRPr lang="en-US" sz="1100" b="1" dirty="0"/>
          </a:p>
          <a:p>
            <a:r>
              <a:rPr lang="ar-SA" sz="1100" b="1" dirty="0" err="1"/>
              <a:t>أ.محمد</a:t>
            </a:r>
            <a:r>
              <a:rPr lang="ar-SA" sz="1100" b="1" dirty="0"/>
              <a:t> بن ناصر </a:t>
            </a:r>
            <a:r>
              <a:rPr lang="ar-SA" sz="1100" b="1" dirty="0" err="1"/>
              <a:t>المخيمر</a:t>
            </a:r>
            <a:r>
              <a:rPr lang="ar-SA" sz="1100" b="1" dirty="0"/>
              <a:t> | عضواً</a:t>
            </a:r>
            <a:endParaRPr lang="en-US" sz="1100" b="1" dirty="0"/>
          </a:p>
          <a:p>
            <a:r>
              <a:rPr lang="ar-SA" sz="1100" b="1" dirty="0" err="1"/>
              <a:t>أ.خالد</a:t>
            </a:r>
            <a:r>
              <a:rPr lang="ar-SA" sz="1100" b="1" dirty="0"/>
              <a:t> عايد عبدالله الرشيدي | عضواً</a:t>
            </a:r>
            <a:endParaRPr lang="en-US" sz="1100" b="1" dirty="0"/>
          </a:p>
          <a:p>
            <a:r>
              <a:rPr lang="ar-SA" sz="1100" b="1" dirty="0" err="1"/>
              <a:t>أ.محمد</a:t>
            </a:r>
            <a:r>
              <a:rPr lang="ar-SA" sz="1100" b="1" dirty="0"/>
              <a:t> ابراهيم عبدالله العيسى | عضواً</a:t>
            </a:r>
            <a:endParaRPr lang="en-US" sz="1100" b="1" dirty="0"/>
          </a:p>
          <a:p>
            <a:r>
              <a:rPr lang="ar-SA" sz="1100" b="1" dirty="0"/>
              <a:t>أ. سلطان برغش البرغش | عضواً</a:t>
            </a:r>
            <a:endParaRPr lang="en-US" sz="1100" b="1" dirty="0"/>
          </a:p>
          <a:p>
            <a:r>
              <a:rPr lang="ar-SA" sz="1100" b="1" dirty="0"/>
              <a:t>أ. متعب سعد محمد </a:t>
            </a:r>
            <a:r>
              <a:rPr lang="ar-SA" sz="1100" b="1" dirty="0" err="1"/>
              <a:t>الهنداس</a:t>
            </a:r>
            <a:r>
              <a:rPr lang="ar-SA" sz="1100" b="1" dirty="0"/>
              <a:t> | عضواً</a:t>
            </a:r>
            <a:endParaRPr lang="en-US" sz="1100" b="1" dirty="0"/>
          </a:p>
          <a:p>
            <a:r>
              <a:rPr lang="ar-SA" sz="1100" b="1" dirty="0"/>
              <a:t>أ. سليمان محمد </a:t>
            </a:r>
            <a:r>
              <a:rPr lang="ar-SA" sz="1100" b="1" dirty="0" err="1"/>
              <a:t>الطريقي</a:t>
            </a:r>
            <a:r>
              <a:rPr lang="ar-SA" sz="1100" b="1" dirty="0"/>
              <a:t> | عضواً</a:t>
            </a:r>
            <a:endParaRPr lang="en-US" sz="1100" b="1" dirty="0"/>
          </a:p>
          <a:p>
            <a:r>
              <a:rPr lang="en-US" sz="900" dirty="0"/>
              <a:t> </a:t>
            </a:r>
          </a:p>
          <a:p>
            <a:r>
              <a:rPr lang="en-US" sz="900" dirty="0"/>
              <a:t> </a:t>
            </a:r>
          </a:p>
          <a:p>
            <a:endParaRPr lang="ar-SA" sz="900" dirty="0"/>
          </a:p>
        </p:txBody>
      </p:sp>
    </p:spTree>
    <p:extLst>
      <p:ext uri="{BB962C8B-B14F-4D97-AF65-F5344CB8AC3E}">
        <p14:creationId xmlns:p14="http://schemas.microsoft.com/office/powerpoint/2010/main" val="91764633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عرض على الشاشة (3:4)‏</PresentationFormat>
  <Paragraphs>31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مسمى اللجنة : مؤقته لمتابعة تفعيل الدليل الفعال ونقل البريد الالكتروني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مسمى اللجنة : مؤقته لمتابعة تفعيل الدليل الفعال ونقل البريد الالكتروني </dc:title>
  <dc:creator>Mishari Alshalawi</dc:creator>
  <cp:lastModifiedBy>Mishari Alshalawi</cp:lastModifiedBy>
  <cp:revision>1</cp:revision>
  <dcterms:created xsi:type="dcterms:W3CDTF">2015-04-08T05:33:23Z</dcterms:created>
  <dcterms:modified xsi:type="dcterms:W3CDTF">2015-04-08T05:36:11Z</dcterms:modified>
</cp:coreProperties>
</file>