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6" d="100"/>
          <a:sy n="86" d="100"/>
        </p:scale>
        <p:origin x="-78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>
            <a:noAutofit/>
          </a:bodyPr>
          <a:lstStyle/>
          <a:p>
            <a:r>
              <a:rPr lang="ar-SA" sz="2400" dirty="0"/>
              <a:t>مسمى اللجنة : لجنة الحصر والمتابعة للجان الدائمة "المرحلة الأولى</a:t>
            </a:r>
            <a:r>
              <a:rPr lang="en-US" sz="2400" dirty="0"/>
              <a:t>"</a:t>
            </a:r>
            <a:br>
              <a:rPr lang="en-US" sz="2400" dirty="0"/>
            </a:br>
            <a:endParaRPr lang="ar-SA" sz="24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259632" y="1772816"/>
            <a:ext cx="7128792" cy="4248472"/>
          </a:xfrm>
        </p:spPr>
        <p:txBody>
          <a:bodyPr>
            <a:normAutofit fontScale="85000" lnSpcReduction="20000"/>
          </a:bodyPr>
          <a:lstStyle/>
          <a:p>
            <a:r>
              <a:rPr lang="ar-SA" dirty="0"/>
              <a:t> </a:t>
            </a:r>
            <a:endParaRPr lang="en-US" dirty="0"/>
          </a:p>
          <a:p>
            <a:r>
              <a:rPr lang="ar-SA" b="1" dirty="0"/>
              <a:t>نوع اللجنة : مؤقتة</a:t>
            </a:r>
            <a:endParaRPr lang="en-US" b="1" dirty="0"/>
          </a:p>
          <a:p>
            <a:r>
              <a:rPr lang="ar-SA" b="1" dirty="0"/>
              <a:t> </a:t>
            </a:r>
            <a:endParaRPr lang="en-US" b="1" dirty="0"/>
          </a:p>
          <a:p>
            <a:r>
              <a:rPr lang="ar-SA" b="1" dirty="0"/>
              <a:t>أعضاء اللجنة</a:t>
            </a:r>
            <a:r>
              <a:rPr lang="en-US" b="1" dirty="0"/>
              <a:t> :</a:t>
            </a:r>
          </a:p>
          <a:p>
            <a:r>
              <a:rPr lang="ar-SA" b="1" dirty="0"/>
              <a:t>د. مسلم بن محمد الدوسري | رئيساً</a:t>
            </a:r>
            <a:endParaRPr lang="en-US" b="1" dirty="0"/>
          </a:p>
          <a:p>
            <a:r>
              <a:rPr lang="ar-SA" b="1" dirty="0"/>
              <a:t>أ. حسن بن إبراهيم السعيدان | أميناً وعضواً</a:t>
            </a:r>
            <a:endParaRPr lang="en-US" b="1" dirty="0"/>
          </a:p>
          <a:p>
            <a:r>
              <a:rPr lang="ar-SA" b="1" dirty="0"/>
              <a:t>أ. عبدالمجيد بن سعد السويلم | عضواً</a:t>
            </a:r>
            <a:endParaRPr lang="en-US" b="1" dirty="0"/>
          </a:p>
          <a:p>
            <a:r>
              <a:rPr lang="ar-SA" b="1" dirty="0"/>
              <a:t>أ. ايوب سليمان السعيد | عضواً</a:t>
            </a:r>
            <a:endParaRPr lang="en-US" b="1" dirty="0"/>
          </a:p>
          <a:p>
            <a:r>
              <a:rPr lang="ar-SA" b="1" dirty="0"/>
              <a:t>أ. الوليد بن محمد </a:t>
            </a:r>
            <a:r>
              <a:rPr lang="ar-SA" b="1" dirty="0" err="1"/>
              <a:t>الزنيدي</a:t>
            </a:r>
            <a:r>
              <a:rPr lang="ar-SA" b="1" dirty="0"/>
              <a:t> | عضواً</a:t>
            </a:r>
            <a:endParaRPr lang="en-US" b="1" dirty="0"/>
          </a:p>
          <a:p>
            <a:r>
              <a:rPr lang="ar-SA" b="1" dirty="0"/>
              <a:t>أ. محمد عبدالعزيز اليوسف | عضواً</a:t>
            </a:r>
            <a:endParaRPr lang="en-US" b="1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51754011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عرض على الشاشة (3:4)‏</PresentationFormat>
  <Paragraphs>11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مسمى اللجنة : لجنة الحصر والمتابعة للجان الدائمة "المرحلة الأولى"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مسمى اللجنة : لجنة الحصر والمتابعة للجان الدائمة "المرحلة الأولى" </dc:title>
  <dc:creator>Mishari Alshalawi</dc:creator>
  <cp:lastModifiedBy>Mishari Alshalawi</cp:lastModifiedBy>
  <cp:revision>1</cp:revision>
  <dcterms:created xsi:type="dcterms:W3CDTF">2015-04-08T05:37:47Z</dcterms:created>
  <dcterms:modified xsi:type="dcterms:W3CDTF">2015-04-08T05:41:59Z</dcterms:modified>
</cp:coreProperties>
</file>