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6" d="100"/>
          <a:sy n="86" d="100"/>
        </p:scale>
        <p:origin x="-78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1470025"/>
          </a:xfrm>
        </p:spPr>
        <p:txBody>
          <a:bodyPr>
            <a:noAutofit/>
          </a:bodyPr>
          <a:lstStyle/>
          <a:p>
            <a:r>
              <a:rPr lang="ar-SA" sz="2800" dirty="0"/>
              <a:t>مسمى اللجنة : الإشراف والمتابعة على إدخال خطة التنمية </a:t>
            </a:r>
            <a:r>
              <a:rPr lang="ar-SA" sz="2800" dirty="0" smtClean="0"/>
              <a:t>العاشرة</a:t>
            </a:r>
            <a:endParaRPr lang="ar-SA" sz="28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971600" y="2060848"/>
            <a:ext cx="7056784" cy="3960440"/>
          </a:xfrm>
        </p:spPr>
        <p:txBody>
          <a:bodyPr>
            <a:normAutofit lnSpcReduction="10000"/>
          </a:bodyPr>
          <a:lstStyle/>
          <a:p>
            <a:r>
              <a:rPr lang="ar-SA" sz="2800" smtClean="0"/>
              <a:t>نوع </a:t>
            </a:r>
            <a:r>
              <a:rPr lang="ar-SA" sz="2800" dirty="0"/>
              <a:t>اللجنة : مؤقتة</a:t>
            </a:r>
          </a:p>
          <a:p>
            <a:r>
              <a:rPr lang="ar-SA" sz="2800" dirty="0"/>
              <a:t>أعضاء اللجنة :</a:t>
            </a:r>
          </a:p>
          <a:p>
            <a:r>
              <a:rPr lang="ar-SA" sz="2800" dirty="0"/>
              <a:t>د. مسلم بن محمد الدوسري | رئيساً</a:t>
            </a:r>
          </a:p>
          <a:p>
            <a:r>
              <a:rPr lang="ar-SA" sz="2800" dirty="0"/>
              <a:t>أ. ماجد بن عبدالعزيز المنيع | أميناً وعضواً</a:t>
            </a:r>
          </a:p>
          <a:p>
            <a:r>
              <a:rPr lang="ar-SA" sz="2800" dirty="0"/>
              <a:t>د. خالد بن عبدالله الشافي | عضواً</a:t>
            </a:r>
          </a:p>
          <a:p>
            <a:r>
              <a:rPr lang="ar-SA" sz="2800" dirty="0"/>
              <a:t>أ. خالد بن عبدالرحمن </a:t>
            </a:r>
            <a:r>
              <a:rPr lang="ar-SA" sz="2800" dirty="0" err="1"/>
              <a:t>أباحسين</a:t>
            </a:r>
            <a:r>
              <a:rPr lang="ar-SA" sz="2800" dirty="0"/>
              <a:t> | عضواً</a:t>
            </a:r>
          </a:p>
          <a:p>
            <a:r>
              <a:rPr lang="ar-SA" sz="2800" dirty="0"/>
              <a:t>د. سعد بن ذعار القحطاني | عضواً</a:t>
            </a:r>
          </a:p>
          <a:p>
            <a:r>
              <a:rPr lang="ar-SA" sz="2800" dirty="0" err="1"/>
              <a:t>أ.عبدالعزيز</a:t>
            </a:r>
            <a:r>
              <a:rPr lang="ar-SA" sz="2800" dirty="0"/>
              <a:t> محمد </a:t>
            </a:r>
            <a:r>
              <a:rPr lang="ar-SA" sz="2800" dirty="0" err="1"/>
              <a:t>الثميري</a:t>
            </a:r>
            <a:r>
              <a:rPr lang="ar-SA" sz="2800" dirty="0"/>
              <a:t> | </a:t>
            </a:r>
            <a:r>
              <a:rPr lang="ar-SA" sz="2800" dirty="0" smtClean="0"/>
              <a:t>عضواً</a:t>
            </a:r>
          </a:p>
          <a:p>
            <a:endParaRPr lang="ar-SA" sz="2800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1889064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عرض على الشاشة (3:4)‏</PresentationFormat>
  <Paragraphs>9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مسمى اللجنة : الإشراف والمتابعة على إدخال خطة التنمية العاشرة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مسمى اللجنة : الإشراف والمتابعة على إدخال خطة التنمية العاشرة</dc:title>
  <dc:creator>Mishari Alshalawi</dc:creator>
  <cp:lastModifiedBy>Mishari Alshalawi</cp:lastModifiedBy>
  <cp:revision>1</cp:revision>
  <dcterms:created xsi:type="dcterms:W3CDTF">2015-04-08T05:42:53Z</dcterms:created>
  <dcterms:modified xsi:type="dcterms:W3CDTF">2015-04-08T05:45:05Z</dcterms:modified>
</cp:coreProperties>
</file>