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/>
          <a:lstStyle/>
          <a:p>
            <a:r>
              <a:rPr lang="ar-SA" b="1" dirty="0"/>
              <a:t>مسمى اللجنة : نقل وتجهيز النسخة الرابعة للبوابة الالكترونية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4464496"/>
          </a:xfrm>
        </p:spPr>
        <p:txBody>
          <a:bodyPr>
            <a:noAutofit/>
          </a:bodyPr>
          <a:lstStyle/>
          <a:p>
            <a:r>
              <a:rPr lang="ar-SA" sz="1500" b="1" dirty="0"/>
              <a:t>  </a:t>
            </a:r>
            <a:r>
              <a:rPr lang="ar-SA" sz="1500" b="1" dirty="0"/>
              <a:t>نوع اللجنة : مؤقتة</a:t>
            </a:r>
            <a:r>
              <a:rPr lang="ar-SA" sz="1500" b="1" dirty="0"/>
              <a:t>   </a:t>
            </a:r>
            <a:endParaRPr lang="ar-SA" sz="1500" b="1" dirty="0" smtClean="0"/>
          </a:p>
          <a:p>
            <a:r>
              <a:rPr lang="ar-SA" sz="1500" b="1" dirty="0" smtClean="0"/>
              <a:t>أعضاء </a:t>
            </a:r>
            <a:r>
              <a:rPr lang="ar-SA" sz="1500" b="1" dirty="0"/>
              <a:t>اللجنة :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د</a:t>
            </a:r>
            <a:r>
              <a:rPr lang="ar-SA" sz="1500" b="1" dirty="0"/>
              <a:t>. مسلم بن محمد الدوسري | رئيساً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د</a:t>
            </a:r>
            <a:r>
              <a:rPr lang="ar-SA" sz="1500" b="1" dirty="0"/>
              <a:t>. عمر بن محمد </a:t>
            </a:r>
            <a:r>
              <a:rPr lang="ar-SA" sz="1500" b="1" dirty="0" err="1"/>
              <a:t>المتيهي</a:t>
            </a:r>
            <a:r>
              <a:rPr lang="ar-SA" sz="1500" b="1" dirty="0"/>
              <a:t> | نائباً للرئيس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أ</a:t>
            </a:r>
            <a:r>
              <a:rPr lang="ar-SA" sz="1500" b="1" dirty="0"/>
              <a:t>. يوسف بن حمد الركبان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أ</a:t>
            </a:r>
            <a:r>
              <a:rPr lang="ar-SA" sz="1500" b="1" dirty="0"/>
              <a:t>. بدر بن ناصر السالم | أميناً وعضواً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أ</a:t>
            </a:r>
            <a:r>
              <a:rPr lang="ar-SA" sz="1500" b="1" dirty="0"/>
              <a:t>. رائد سمير عياد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أ</a:t>
            </a:r>
            <a:r>
              <a:rPr lang="ar-SA" sz="1500" b="1" dirty="0"/>
              <a:t>. ثامر بن عبدالله </a:t>
            </a:r>
            <a:r>
              <a:rPr lang="ar-SA" sz="1500" b="1" dirty="0" err="1"/>
              <a:t>الثميري</a:t>
            </a:r>
            <a:r>
              <a:rPr lang="ar-SA" sz="1500" b="1" dirty="0"/>
              <a:t>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err="1" smtClean="0"/>
              <a:t>أ.وليد</a:t>
            </a:r>
            <a:r>
              <a:rPr lang="ar-SA" sz="1500" b="1" dirty="0" smtClean="0"/>
              <a:t> </a:t>
            </a:r>
            <a:r>
              <a:rPr lang="ar-SA" sz="1500" b="1" dirty="0"/>
              <a:t>بن </a:t>
            </a:r>
            <a:r>
              <a:rPr lang="ar-SA" sz="1500" b="1" dirty="0" err="1"/>
              <a:t>عبالمحسن</a:t>
            </a:r>
            <a:r>
              <a:rPr lang="ar-SA" sz="1500" b="1" dirty="0"/>
              <a:t> العولة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أ</a:t>
            </a:r>
            <a:r>
              <a:rPr lang="ar-SA" sz="1500" b="1" dirty="0"/>
              <a:t>. أيمن عبدالعزيز غالب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أ</a:t>
            </a:r>
            <a:r>
              <a:rPr lang="ar-SA" sz="1500" b="1" dirty="0"/>
              <a:t>. سامي بن أحمد الدويش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د</a:t>
            </a:r>
            <a:r>
              <a:rPr lang="ar-SA" sz="1500" b="1" dirty="0"/>
              <a:t>. ابراهيم علي عبدالرحيم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أ</a:t>
            </a:r>
            <a:r>
              <a:rPr lang="ar-SA" sz="1500" b="1" dirty="0"/>
              <a:t>. أنس بن صالح </a:t>
            </a:r>
            <a:r>
              <a:rPr lang="ar-SA" sz="1500" b="1" dirty="0" err="1"/>
              <a:t>الضعيان</a:t>
            </a:r>
            <a:r>
              <a:rPr lang="ar-SA" sz="1500" b="1" dirty="0"/>
              <a:t>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م</a:t>
            </a:r>
            <a:r>
              <a:rPr lang="ar-SA" sz="1500" b="1" dirty="0"/>
              <a:t>. طارق ماجد هويس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أ</a:t>
            </a:r>
            <a:r>
              <a:rPr lang="ar-SA" sz="1500" b="1" dirty="0"/>
              <a:t>. أحمد عبد الجبار عبد القادر | عضواً</a:t>
            </a:r>
            <a:r>
              <a:rPr lang="ar-SA" sz="1500" b="1" dirty="0"/>
              <a:t> </a:t>
            </a:r>
            <a:endParaRPr lang="ar-SA" sz="1500" b="1" dirty="0" smtClean="0"/>
          </a:p>
          <a:p>
            <a:r>
              <a:rPr lang="ar-SA" sz="1500" b="1" dirty="0" smtClean="0"/>
              <a:t>أ</a:t>
            </a:r>
            <a:r>
              <a:rPr lang="ar-SA" sz="1500" b="1" dirty="0"/>
              <a:t>. عمر محمد التركماني | عضواً</a:t>
            </a:r>
            <a:endParaRPr lang="ar-SA" sz="1500" b="1" dirty="0"/>
          </a:p>
        </p:txBody>
      </p:sp>
    </p:spTree>
    <p:extLst>
      <p:ext uri="{BB962C8B-B14F-4D97-AF65-F5344CB8AC3E}">
        <p14:creationId xmlns:p14="http://schemas.microsoft.com/office/powerpoint/2010/main" val="121775480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عرض على الشاشة (3:4)‏</PresentationFormat>
  <Paragraphs>17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مسمى اللجنة : نقل وتجهيز النسخة الرابعة للبوابة الالكترونية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مسمى اللجنة : نقل وتجهيز النسخة الرابعة للبوابة الالكترونية</dc:title>
  <dc:creator>Mishari Alshalawi</dc:creator>
  <cp:lastModifiedBy>Mishari Alshalawi</cp:lastModifiedBy>
  <cp:revision>1</cp:revision>
  <dcterms:created xsi:type="dcterms:W3CDTF">2015-04-08T05:46:23Z</dcterms:created>
  <dcterms:modified xsi:type="dcterms:W3CDTF">2015-04-08T05:49:59Z</dcterms:modified>
</cp:coreProperties>
</file>