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302933" y="-128528"/>
            <a:ext cx="4572000" cy="69865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600" b="1" dirty="0"/>
              <a:t>مسمى اللجنة   : إسكان أعضاء هيئة التدريس ومن في حكمهم</a:t>
            </a:r>
            <a:endParaRPr lang="en-US" sz="1600" b="1" dirty="0"/>
          </a:p>
          <a:p>
            <a:r>
              <a:rPr lang="en-US" sz="1400" dirty="0"/>
              <a:t> </a:t>
            </a:r>
          </a:p>
          <a:p>
            <a:r>
              <a:rPr lang="ar-SA" sz="1400" b="1" dirty="0"/>
              <a:t>نوع اللجنة</a:t>
            </a:r>
            <a:endParaRPr lang="en-US" sz="1400" dirty="0"/>
          </a:p>
          <a:p>
            <a:r>
              <a:rPr lang="ar-SA" sz="1400" b="1" dirty="0"/>
              <a:t>دائمة</a:t>
            </a:r>
            <a:endParaRPr lang="en-US" sz="1400" dirty="0"/>
          </a:p>
          <a:p>
            <a:r>
              <a:rPr lang="ar-SA" sz="1400" b="1" dirty="0"/>
              <a:t>وصف اللجنة</a:t>
            </a:r>
            <a:endParaRPr lang="en-US" sz="1400" dirty="0"/>
          </a:p>
          <a:p>
            <a:r>
              <a:rPr lang="ar-SA" sz="1400" b="1" dirty="0"/>
              <a:t>وتتلخص مهمات هذه اللجنة في الآتي:</a:t>
            </a:r>
            <a:endParaRPr lang="en-US" sz="1400" dirty="0"/>
          </a:p>
          <a:p>
            <a:r>
              <a:rPr lang="ar-SA" sz="1400" b="1" dirty="0"/>
              <a:t> 1</a:t>
            </a:r>
            <a:r>
              <a:rPr lang="en-US" sz="1400" b="1" dirty="0"/>
              <a:t>- </a:t>
            </a:r>
            <a:r>
              <a:rPr lang="ar-SA" sz="1400" b="1" dirty="0"/>
              <a:t>وضع السياسات العامة لإسكان أعضاء هيئة التدريس ومن في حكمهم .</a:t>
            </a:r>
            <a:endParaRPr lang="en-US" sz="1400" dirty="0"/>
          </a:p>
          <a:p>
            <a:r>
              <a:rPr lang="ar-SA" sz="1400" b="1" dirty="0"/>
              <a:t> 2</a:t>
            </a:r>
            <a:r>
              <a:rPr lang="en-US" sz="1400" b="1" dirty="0"/>
              <a:t>- </a:t>
            </a:r>
            <a:r>
              <a:rPr lang="ar-SA" sz="1400" b="1" dirty="0"/>
              <a:t>وضع القواعد والشروط والمعايير المنظمة لإسكان أعضاء هيئة التدريس ومن في حكمهم .</a:t>
            </a:r>
            <a:endParaRPr lang="en-US" sz="1400" dirty="0"/>
          </a:p>
          <a:p>
            <a:r>
              <a:rPr lang="ar-SA" sz="1400" b="1" dirty="0"/>
              <a:t> 3</a:t>
            </a:r>
            <a:r>
              <a:rPr lang="en-US" sz="1400" b="1" dirty="0"/>
              <a:t>- </a:t>
            </a:r>
            <a:r>
              <a:rPr lang="ar-SA" sz="1400" b="1" dirty="0"/>
              <a:t>النظر في القضايا والمشكلات التي قد تواجه إسكان أعضاء هيئة التدريس ومن في حكمهم. </a:t>
            </a:r>
            <a:endParaRPr lang="en-US" sz="1400" dirty="0"/>
          </a:p>
          <a:p>
            <a:r>
              <a:rPr lang="ar-SA" sz="1400" b="1" dirty="0"/>
              <a:t>4</a:t>
            </a:r>
            <a:r>
              <a:rPr lang="en-US" sz="1400" b="1" dirty="0"/>
              <a:t>- </a:t>
            </a:r>
            <a:r>
              <a:rPr lang="ar-SA" sz="1400" b="1" dirty="0"/>
              <a:t>التوصية للجنة المختصة في الجامعة ( لجنة أجور الدور والمقرات ) في حال حاجة إدارة إسكان أعضاء هيئة التدريس ومن في حكمهم استئجار أو إخلاء مباني الإسكان بعد إرفاق دراسة عن الأسباب التي تستوجب ذلك</a:t>
            </a:r>
            <a:r>
              <a:rPr lang="en-US" sz="1400" b="1" dirty="0"/>
              <a:t> .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الأعضاء</a:t>
            </a:r>
            <a:endParaRPr lang="en-US" sz="1400" dirty="0"/>
          </a:p>
          <a:p>
            <a:r>
              <a:rPr lang="ar-SA" sz="1400" dirty="0"/>
              <a:t> </a:t>
            </a:r>
            <a:endParaRPr lang="en-US" sz="1400" dirty="0"/>
          </a:p>
          <a:p>
            <a:r>
              <a:rPr lang="ar-SA" sz="1400" b="1" dirty="0"/>
              <a:t>د. مسلم بن محمد الدوسري                   رئيساً</a:t>
            </a:r>
            <a:endParaRPr lang="en-US" sz="1400" dirty="0"/>
          </a:p>
          <a:p>
            <a:r>
              <a:rPr lang="ar-SA" sz="1400" b="1" dirty="0"/>
              <a:t>د. عبدالعزيز بن ابراهيم العمران            عضواً</a:t>
            </a:r>
            <a:endParaRPr lang="en-US" sz="1400" dirty="0"/>
          </a:p>
          <a:p>
            <a:r>
              <a:rPr lang="ar-SA" sz="1400" b="1" dirty="0"/>
              <a:t>أ. خالد بن عبدالرحمن </a:t>
            </a:r>
            <a:r>
              <a:rPr lang="ar-SA" sz="1400" b="1" dirty="0" err="1"/>
              <a:t>أباحسين</a:t>
            </a:r>
            <a:r>
              <a:rPr lang="ar-SA" sz="1400" b="1" dirty="0"/>
              <a:t>              عضواً</a:t>
            </a:r>
            <a:endParaRPr lang="en-US" sz="1400" dirty="0"/>
          </a:p>
          <a:p>
            <a:r>
              <a:rPr lang="ar-SA" sz="1400" b="1" dirty="0"/>
              <a:t>أ. بداح بن عبدالرحمن البداح                 أميناً وعضواً</a:t>
            </a:r>
            <a:endParaRPr lang="en-US" sz="1400" dirty="0"/>
          </a:p>
          <a:p>
            <a:r>
              <a:rPr lang="ar-SA" sz="1400" b="1" dirty="0"/>
              <a:t>أ. عبدالله بن </a:t>
            </a:r>
            <a:r>
              <a:rPr lang="ar-SA" sz="1400" b="1" dirty="0" err="1"/>
              <a:t>ضيدان</a:t>
            </a:r>
            <a:r>
              <a:rPr lang="ar-SA" sz="1400" b="1" dirty="0"/>
              <a:t> الحربي                 عضواً</a:t>
            </a:r>
            <a:endParaRPr lang="en-US" sz="1400" dirty="0"/>
          </a:p>
          <a:p>
            <a:r>
              <a:rPr lang="ar-SA" sz="1400" b="1" dirty="0"/>
              <a:t>أ. عثمان بن حمد العيسى                     عضواً</a:t>
            </a:r>
            <a:endParaRPr lang="en-US" sz="1400" dirty="0"/>
          </a:p>
          <a:p>
            <a:r>
              <a:rPr lang="ar-SA" sz="1400" b="1" dirty="0"/>
              <a:t>م. فوزان بن محمد الفهد                      عضواً</a:t>
            </a:r>
            <a:endParaRPr lang="en-US" sz="1400" dirty="0"/>
          </a:p>
          <a:p>
            <a:r>
              <a:rPr lang="ar-SA" sz="1400" b="1" dirty="0"/>
              <a:t>أ. عبدالرحمن بن عبدالعزيز العبدالجبار     عضواً</a:t>
            </a:r>
            <a:endParaRPr lang="en-US" sz="1400" dirty="0"/>
          </a:p>
          <a:p>
            <a:r>
              <a:rPr lang="ar-SA" sz="1400" b="1" dirty="0" err="1"/>
              <a:t>أ.أحمد</a:t>
            </a:r>
            <a:r>
              <a:rPr lang="ar-SA" sz="1400" b="1" dirty="0"/>
              <a:t> بن عبدالعزيز الموسى                عضواً</a:t>
            </a:r>
            <a:endParaRPr lang="en-US" sz="1400" dirty="0"/>
          </a:p>
          <a:p>
            <a:r>
              <a:rPr lang="ar-SA" sz="1400" b="1" dirty="0" err="1"/>
              <a:t>أ.صالح</a:t>
            </a:r>
            <a:r>
              <a:rPr lang="ar-SA" sz="1400" b="1" dirty="0"/>
              <a:t> سليمان </a:t>
            </a:r>
            <a:r>
              <a:rPr lang="ar-SA" sz="1400" b="1" dirty="0" err="1"/>
              <a:t>الخنيني</a:t>
            </a:r>
            <a:r>
              <a:rPr lang="ar-SA" sz="1400" b="1" dirty="0"/>
              <a:t>                      أميناً مساعداً</a:t>
            </a:r>
            <a:endParaRPr lang="en-US" sz="1400" dirty="0"/>
          </a:p>
          <a:p>
            <a:r>
              <a:rPr lang="en-US" sz="1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8382537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28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2015-04-09T05:29:25Z</dcterms:created>
  <dcterms:modified xsi:type="dcterms:W3CDTF">2015-04-09T05:31:07Z</dcterms:modified>
</cp:coreProperties>
</file>