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326006"/>
            <a:ext cx="4572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400" b="1" dirty="0"/>
              <a:t>مسمى اللجنة : الإشراف على برامج التعليم الإلكتروني والتعلم عن بعد</a:t>
            </a:r>
            <a:endParaRPr lang="en-US" sz="1400" dirty="0"/>
          </a:p>
          <a:p>
            <a:r>
              <a:rPr lang="en-US" sz="1400" b="1" dirty="0"/>
              <a:t> </a:t>
            </a:r>
            <a:endParaRPr lang="en-US" sz="1400" dirty="0"/>
          </a:p>
          <a:p>
            <a:r>
              <a:rPr lang="ar-SA" sz="1400" dirty="0"/>
              <a:t>نوع اللجنة</a:t>
            </a:r>
            <a:endParaRPr lang="en-US" sz="1400" dirty="0"/>
          </a:p>
          <a:p>
            <a:r>
              <a:rPr lang="ar-SA" sz="1400" dirty="0"/>
              <a:t>منبثقة من الدائمة</a:t>
            </a:r>
            <a:endParaRPr lang="en-US" sz="1400" dirty="0"/>
          </a:p>
          <a:p>
            <a:r>
              <a:rPr lang="ar-SA" sz="1400" dirty="0"/>
              <a:t>وصف اللجنة</a:t>
            </a:r>
            <a:endParaRPr lang="en-US" sz="1400" dirty="0"/>
          </a:p>
          <a:p>
            <a:r>
              <a:rPr lang="ar-SA" sz="1400" dirty="0"/>
              <a:t>وتتلخص مهمات هذه اللجنة في الآتي: </a:t>
            </a:r>
            <a:endParaRPr lang="en-US" sz="1400" dirty="0"/>
          </a:p>
          <a:p>
            <a:pPr lvl="0"/>
            <a:r>
              <a:rPr lang="ar-SA" sz="1400" dirty="0"/>
              <a:t>دراسة وإقرار برامج التعلم عن بعد في الجامعة .</a:t>
            </a:r>
            <a:endParaRPr lang="en-US" sz="1400" dirty="0"/>
          </a:p>
          <a:p>
            <a:pPr lvl="0"/>
            <a:r>
              <a:rPr lang="ar-SA" sz="1400" dirty="0"/>
              <a:t>اعتماد خطط برامج التعلم عن بعد والإشراف على تنفيذها .</a:t>
            </a:r>
            <a:endParaRPr lang="en-US" sz="1400" dirty="0"/>
          </a:p>
          <a:p>
            <a:pPr lvl="0"/>
            <a:r>
              <a:rPr lang="ar-SA" sz="1400" dirty="0"/>
              <a:t>الإشراف على تنفيذ مبادرات عمادة التعليم الإلكتروني والتعلم عن بعد بما يكفل تطوير </a:t>
            </a:r>
            <a:r>
              <a:rPr lang="ar-SA" sz="1400" dirty="0" err="1"/>
              <a:t>الآداء</a:t>
            </a:r>
            <a:r>
              <a:rPr lang="ar-SA" sz="1400" dirty="0"/>
              <a:t> في برامج التعليم عن بعد .</a:t>
            </a:r>
            <a:endParaRPr lang="en-US" sz="1400" dirty="0"/>
          </a:p>
          <a:p>
            <a:pPr lvl="0"/>
            <a:r>
              <a:rPr lang="ar-SA" sz="1400" dirty="0"/>
              <a:t>الإشراف على تطبيق معايير الجودة في برامج التعلم عن بعد في الجامعة .</a:t>
            </a:r>
            <a:endParaRPr lang="en-US" sz="1400" dirty="0"/>
          </a:p>
          <a:p>
            <a:pPr lvl="0"/>
            <a:r>
              <a:rPr lang="ar-SA" sz="1400" dirty="0"/>
              <a:t>التنسيق بين الكليات </a:t>
            </a:r>
            <a:r>
              <a:rPr lang="ar-SA" sz="1400" dirty="0" err="1"/>
              <a:t>والعمادات</a:t>
            </a:r>
            <a:r>
              <a:rPr lang="ar-SA" sz="1400" dirty="0"/>
              <a:t> ذات العلاقة </a:t>
            </a:r>
            <a:r>
              <a:rPr lang="ar-SA" sz="1400" dirty="0" err="1"/>
              <a:t>ببراج</a:t>
            </a:r>
            <a:r>
              <a:rPr lang="ar-SA" sz="1400" dirty="0"/>
              <a:t> التعليم الإلكتروني والتعلم عن بعد .</a:t>
            </a:r>
            <a:endParaRPr lang="en-US" sz="1400" dirty="0"/>
          </a:p>
          <a:p>
            <a:r>
              <a:rPr lang="ar-SA" sz="1400" dirty="0"/>
              <a:t> 6</a:t>
            </a:r>
            <a:r>
              <a:rPr lang="en-US" sz="1400" dirty="0"/>
              <a:t>- </a:t>
            </a:r>
            <a:r>
              <a:rPr lang="ar-SA" sz="1400" dirty="0"/>
              <a:t>وضع خطة تفصيلية لمستويات التدريب في العمادة , أو الاحتياج للدورات .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b="1" dirty="0"/>
              <a:t>الأعضاء</a:t>
            </a:r>
            <a:endParaRPr lang="en-US" sz="1400" dirty="0"/>
          </a:p>
          <a:p>
            <a:pPr rtl="0"/>
            <a:r>
              <a:rPr lang="ar-SA" sz="1400" dirty="0"/>
              <a:t>د. مسلم بن محمد  </a:t>
            </a:r>
            <a:endParaRPr lang="en-US" sz="1400" dirty="0"/>
          </a:p>
          <a:p>
            <a:pPr rtl="0"/>
            <a:r>
              <a:rPr lang="ar-SA" sz="1400" dirty="0"/>
              <a:t>د. علي بن حمود الحربي</a:t>
            </a:r>
            <a:endParaRPr lang="en-US" sz="1400" dirty="0"/>
          </a:p>
          <a:p>
            <a:pPr rtl="0"/>
            <a:r>
              <a:rPr lang="ar-SA" sz="1400" dirty="0"/>
              <a:t>عضواً</a:t>
            </a:r>
            <a:endParaRPr lang="en-US" sz="1400" dirty="0"/>
          </a:p>
          <a:p>
            <a:pPr rtl="0"/>
            <a:r>
              <a:rPr lang="ar-SA" sz="1400" dirty="0"/>
              <a:t>د. هشام محمد الأمين الصغير</a:t>
            </a:r>
            <a:endParaRPr lang="en-US" sz="1400" dirty="0"/>
          </a:p>
          <a:p>
            <a:pPr rtl="0"/>
            <a:r>
              <a:rPr lang="ar-SA" sz="1400" dirty="0"/>
              <a:t>عضواً</a:t>
            </a:r>
            <a:endParaRPr lang="en-US" sz="1400" dirty="0"/>
          </a:p>
          <a:p>
            <a:pPr rtl="0"/>
            <a:r>
              <a:rPr lang="en-US" sz="1400" dirty="0"/>
              <a:t> </a:t>
            </a:r>
          </a:p>
          <a:p>
            <a:pPr rtl="0"/>
            <a:r>
              <a:rPr lang="ar-SA" sz="1400" dirty="0"/>
              <a:t>د. خالد بن </a:t>
            </a:r>
            <a:r>
              <a:rPr lang="ar-SA" sz="1400" dirty="0" err="1"/>
              <a:t>ناشي</a:t>
            </a:r>
            <a:r>
              <a:rPr lang="ar-SA" sz="1400" dirty="0"/>
              <a:t> فايز </a:t>
            </a:r>
            <a:r>
              <a:rPr lang="ar-SA" sz="1400" dirty="0" err="1"/>
              <a:t>المضيبري</a:t>
            </a:r>
            <a:endParaRPr lang="en-US" sz="1400" dirty="0"/>
          </a:p>
          <a:p>
            <a:pPr rtl="0"/>
            <a:r>
              <a:rPr lang="ar-SA" sz="1400" dirty="0"/>
              <a:t>عضواً</a:t>
            </a:r>
            <a:endParaRPr lang="en-US" sz="1400" dirty="0"/>
          </a:p>
          <a:p>
            <a:pPr rtl="0"/>
            <a:r>
              <a:rPr lang="ar-SA" sz="1400" dirty="0"/>
              <a:t>د. محمد </a:t>
            </a:r>
            <a:r>
              <a:rPr lang="ar-SA" sz="1400" dirty="0" err="1"/>
              <a:t>محمد</a:t>
            </a:r>
            <a:r>
              <a:rPr lang="ar-SA" sz="1400" dirty="0"/>
              <a:t> السعيد نعيم</a:t>
            </a:r>
            <a:endParaRPr lang="en-US" sz="1400" dirty="0"/>
          </a:p>
          <a:p>
            <a:pPr rtl="0"/>
            <a:r>
              <a:rPr lang="ar-SA" sz="1400" dirty="0"/>
              <a:t>عضواً</a:t>
            </a:r>
            <a:endParaRPr lang="en-US" sz="1400" dirty="0"/>
          </a:p>
          <a:p>
            <a:pPr rtl="0"/>
            <a:r>
              <a:rPr lang="ar-SA" sz="1400" dirty="0"/>
              <a:t>أ. منيرة عبدالعزيز البداح</a:t>
            </a:r>
            <a:endParaRPr lang="en-US" sz="1400" dirty="0"/>
          </a:p>
          <a:p>
            <a:pPr rtl="0"/>
            <a:r>
              <a:rPr lang="ar-SA" sz="1400" dirty="0"/>
              <a:t>عضواً</a:t>
            </a:r>
            <a:endParaRPr lang="en-US" sz="1400" dirty="0"/>
          </a:p>
          <a:p>
            <a:pPr rtl="0"/>
            <a:r>
              <a:rPr lang="en-US" sz="1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6621996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عرض على الشاشة (3:4)‏</PresentationFormat>
  <Paragraphs>27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2015-04-09T05:46:33Z</dcterms:created>
  <dcterms:modified xsi:type="dcterms:W3CDTF">2015-04-09T05:47:29Z</dcterms:modified>
</cp:coreProperties>
</file>