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90815" y="5486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2400" b="1" dirty="0"/>
              <a:t>مسمى اللجنة : التعيين على وظائف البنود</a:t>
            </a:r>
            <a:endParaRPr lang="en-US" sz="2400" dirty="0"/>
          </a:p>
          <a:p>
            <a:r>
              <a:rPr lang="ar-SA" sz="2400" dirty="0"/>
              <a:t>نوع اللجنة</a:t>
            </a:r>
            <a:endParaRPr lang="en-US" sz="2400" dirty="0"/>
          </a:p>
          <a:p>
            <a:r>
              <a:rPr lang="ar-SA" sz="2400" dirty="0"/>
              <a:t>منبثقة من </a:t>
            </a:r>
            <a:r>
              <a:rPr lang="ar-SA" sz="2400" dirty="0" smtClean="0"/>
              <a:t>الدائمة</a:t>
            </a:r>
            <a:endParaRPr lang="ar-SA" sz="2400" dirty="0"/>
          </a:p>
        </p:txBody>
      </p:sp>
      <p:sp>
        <p:nvSpPr>
          <p:cNvPr id="5" name="مستطيل 4"/>
          <p:cNvSpPr/>
          <p:nvPr/>
        </p:nvSpPr>
        <p:spPr>
          <a:xfrm>
            <a:off x="2843808" y="1749009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/>
              <a:t>الأعضاء</a:t>
            </a:r>
            <a:endParaRPr lang="en-US" sz="2400" dirty="0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457200" y="2933160"/>
          <a:ext cx="8229600" cy="1800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9233"/>
                <a:gridCol w="4090367"/>
              </a:tblGrid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العضو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صفته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مسلم بن محمد الدوسري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رئيساً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 خالد بن عبدالرحمن أباحسين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 محمد بجاد المشقور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أميناً وعضواً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عبدالعزيز بن ابراهيم العمران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أ.أحمد بن عبدالعزيز الموسى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عضواً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543595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عرض على الشاشة (3:4)‏</PresentationFormat>
  <Paragraphs>16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2015-04-09T05:47:53Z</dcterms:created>
  <dcterms:modified xsi:type="dcterms:W3CDTF">2015-04-09T05:49:00Z</dcterms:modified>
</cp:coreProperties>
</file>