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0" d="100"/>
          <a:sy n="110" d="100"/>
        </p:scale>
        <p:origin x="-174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290815" y="54868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SA" sz="2400" b="1" dirty="0"/>
              <a:t>مسمى اللجنة : التعيين على وظائف البنود</a:t>
            </a:r>
            <a:endParaRPr lang="en-US" sz="2400" dirty="0"/>
          </a:p>
          <a:p>
            <a:r>
              <a:rPr lang="ar-SA" sz="2400" dirty="0"/>
              <a:t>نوع اللجنة</a:t>
            </a:r>
            <a:endParaRPr lang="en-US" sz="2400" dirty="0"/>
          </a:p>
          <a:p>
            <a:r>
              <a:rPr lang="ar-SA" sz="2400" dirty="0"/>
              <a:t>منبثقة من </a:t>
            </a:r>
            <a:r>
              <a:rPr lang="ar-SA" sz="2400" dirty="0" smtClean="0"/>
              <a:t>الدائمة</a:t>
            </a:r>
            <a:endParaRPr lang="ar-SA" sz="2400" dirty="0"/>
          </a:p>
        </p:txBody>
      </p:sp>
      <p:sp>
        <p:nvSpPr>
          <p:cNvPr id="5" name="مستطيل 4"/>
          <p:cNvSpPr/>
          <p:nvPr/>
        </p:nvSpPr>
        <p:spPr>
          <a:xfrm>
            <a:off x="2843808" y="1749009"/>
            <a:ext cx="41044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2400" b="1" dirty="0"/>
              <a:t>الأعضاء</a:t>
            </a:r>
            <a:endParaRPr lang="en-US" sz="2400" dirty="0"/>
          </a:p>
        </p:txBody>
      </p:sp>
      <p:graphicFrame>
        <p:nvGraphicFramePr>
          <p:cNvPr id="6" name="جدول 5"/>
          <p:cNvGraphicFramePr>
            <a:graphicFrameLocks noGrp="1"/>
          </p:cNvGraphicFramePr>
          <p:nvPr/>
        </p:nvGraphicFramePr>
        <p:xfrm>
          <a:off x="457200" y="2933160"/>
          <a:ext cx="8229600" cy="18009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39233"/>
                <a:gridCol w="4090367"/>
              </a:tblGrid>
              <a:tr h="0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العضو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صفته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</a:tr>
              <a:tr h="0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د. مسلم بن محمد الدوسري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رئيساً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</a:tr>
              <a:tr h="0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أ. خالد بن عبدالرحمن أباحسين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عضواً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</a:tr>
              <a:tr h="0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أ. محمد بجاد المشقور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أميناً وعضواً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</a:tr>
              <a:tr h="0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د. عبدالعزيز بن ابراهيم العمران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عضواً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</a:tr>
              <a:tr h="0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أ.أحمد بن عبدالعزيز الموسى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عضواً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1543595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</Words>
  <Application>Microsoft Office PowerPoint</Application>
  <PresentationFormat>عرض على الشاشة (3:4)‏</PresentationFormat>
  <Paragraphs>16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Mishari Alshalawi</dc:creator>
  <cp:lastModifiedBy>Mishari Alshalawi</cp:lastModifiedBy>
  <cp:revision>1</cp:revision>
  <dcterms:created xsi:type="dcterms:W3CDTF">2015-04-09T05:47:53Z</dcterms:created>
  <dcterms:modified xsi:type="dcterms:W3CDTF">2015-04-09T05:49:00Z</dcterms:modified>
</cp:coreProperties>
</file>