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028343"/>
            <a:ext cx="4572000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2000" b="1" dirty="0"/>
              <a:t>مسمى اللجنة : دراسة المشاريع وتحديد أولوياتها, واحتياجات الجامعة</a:t>
            </a:r>
            <a:endParaRPr lang="en-US" sz="2000" dirty="0"/>
          </a:p>
          <a:p>
            <a:r>
              <a:rPr lang="ar-SA" sz="2000" b="1" dirty="0"/>
              <a:t>نوع اللجنة</a:t>
            </a:r>
            <a:endParaRPr lang="en-US" sz="2000" dirty="0"/>
          </a:p>
          <a:p>
            <a:r>
              <a:rPr lang="ar-SA" sz="2000" b="1" dirty="0"/>
              <a:t>منبثقة من الدائمة</a:t>
            </a:r>
            <a:endParaRPr lang="en-US" sz="2000" dirty="0"/>
          </a:p>
          <a:p>
            <a:r>
              <a:rPr lang="ar-SA" sz="2000" b="1" dirty="0"/>
              <a:t>وصف اللجنة</a:t>
            </a:r>
            <a:endParaRPr lang="en-US" sz="2000" dirty="0"/>
          </a:p>
          <a:p>
            <a:r>
              <a:rPr lang="ar-SA" sz="2000" b="1" dirty="0"/>
              <a:t>وتتلخص مهمات هذه اللجنة في الآتي:</a:t>
            </a:r>
            <a:endParaRPr lang="en-US" sz="2000" dirty="0"/>
          </a:p>
          <a:p>
            <a:r>
              <a:rPr lang="ar-SA" sz="2000" b="1" dirty="0"/>
              <a:t> 1</a:t>
            </a:r>
            <a:r>
              <a:rPr lang="en-US" sz="2000" b="1" dirty="0"/>
              <a:t>- </a:t>
            </a:r>
            <a:r>
              <a:rPr lang="ar-SA" sz="2000" b="1" dirty="0"/>
              <a:t>دراسة الأفكار الأولية المقدمة بطلب مشروع, أو مشروعات, من وحدات الجامعة الأكاديمية, والإدارية، والصحية . </a:t>
            </a:r>
            <a:endParaRPr lang="en-US" sz="2000" dirty="0"/>
          </a:p>
          <a:p>
            <a:r>
              <a:rPr lang="ar-SA" sz="2000" b="1" dirty="0"/>
              <a:t>2</a:t>
            </a:r>
            <a:r>
              <a:rPr lang="en-US" sz="2000" b="1" dirty="0"/>
              <a:t>- </a:t>
            </a:r>
            <a:r>
              <a:rPr lang="ar-SA" sz="2000" b="1" dirty="0"/>
              <a:t>تصنيف المشاريع , وتقييم الدراسات المعدة بشأنها , ووضع القيم الرقمية لأولوياتها في طلب الاعتمادات , أو التنفيذ , والتوصية بشأنها .</a:t>
            </a:r>
            <a:endParaRPr lang="en-US" sz="2000" dirty="0"/>
          </a:p>
          <a:p>
            <a:r>
              <a:rPr lang="ar-SA" sz="2000" b="1" dirty="0"/>
              <a:t> 3</a:t>
            </a:r>
            <a:r>
              <a:rPr lang="en-US" sz="2000" b="1" dirty="0"/>
              <a:t>- </a:t>
            </a:r>
            <a:r>
              <a:rPr lang="ar-SA" sz="2000" b="1" dirty="0"/>
              <a:t>دراسة ملفات وسير الشركات والمكاتب الاستشارية التي تتقدم لتنفيذ مشاريع في الجامعة , أو التخطيط لها, أو الإشراف عليها, أو تقديم الدعم الفني لها, والتوصية بشأنها لصاحب الصلاحية.</a:t>
            </a:r>
            <a:endParaRPr lang="en-US" sz="2000" dirty="0"/>
          </a:p>
          <a:p>
            <a:r>
              <a:rPr lang="ar-SA" sz="2000" b="1" dirty="0"/>
              <a:t> 4</a:t>
            </a:r>
            <a:r>
              <a:rPr lang="en-US" sz="2000" b="1" dirty="0"/>
              <a:t>- </a:t>
            </a:r>
            <a:r>
              <a:rPr lang="ar-SA" sz="2000" b="1" dirty="0"/>
              <a:t>دراسة التقييم الدوري لمشاريع الجامعة</a:t>
            </a:r>
            <a:r>
              <a:rPr lang="en-US" sz="2000" b="1" dirty="0"/>
              <a:t>,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172529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608831" y="1596592"/>
          <a:ext cx="7926337" cy="4525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1880"/>
                <a:gridCol w="2250077"/>
                <a:gridCol w="3394380"/>
              </a:tblGrid>
              <a:tr h="298583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العضو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صفته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55044" marB="55044" anchor="ctr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مسلم بن محمد الدوسري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رئيساً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عمر بن محمد المتيهي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أ.أحمد بن عبدالعزيز الموسى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بداح بن عبدالرحمن البداح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حسان قاسم المشعلي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عبدالله حسن العولة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د.منصور بن خاطر الزهراني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ثامر بن شليح الحربي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عبدالله بن محمد الشهري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صالح بن أحمد الدهش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أ.جمال بن ناصر الحربي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أميناً مساعداً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/>
                    </a:p>
                  </a:txBody>
                  <a:tcPr marL="88070" marR="88070" marT="44035" marB="44035"/>
                </a:tc>
              </a:tr>
              <a:tr h="352282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عبدالرحمن مسلم السبيعي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أميناً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5044" marB="55044" anchor="ctr"/>
                </a:tc>
                <a:tc>
                  <a:txBody>
                    <a:bodyPr/>
                    <a:lstStyle/>
                    <a:p>
                      <a:pPr rtl="1"/>
                      <a:endParaRPr lang="ar-SA" sz="1700" dirty="0"/>
                    </a:p>
                  </a:txBody>
                  <a:tcPr marL="88070" marR="88070" marT="44035" marB="44035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99992" y="680011"/>
            <a:ext cx="12241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1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الأعضاء</a:t>
            </a:r>
            <a:endParaRPr kumimoji="0" lang="ar-SA" alt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7574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عرض على الشاشة (3:4)‏</PresentationFormat>
  <Paragraphs>36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2015-04-09T05:49:47Z</dcterms:created>
  <dcterms:modified xsi:type="dcterms:W3CDTF">2015-04-09T05:50:39Z</dcterms:modified>
</cp:coreProperties>
</file>