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318512" y="476672"/>
            <a:ext cx="4572000" cy="54784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400" b="1" dirty="0"/>
              <a:t>مسمى اللجنة : الإشراف على مشاركة الجامعة بالمؤتمر الدولي الرابع للتعليم الإلكتروني والتعلم عن بعد</a:t>
            </a:r>
            <a:endParaRPr lang="en-US" sz="1400" dirty="0"/>
          </a:p>
          <a:p>
            <a:r>
              <a:rPr lang="ar-SA" sz="1400" b="1" dirty="0"/>
              <a:t> </a:t>
            </a:r>
            <a:endParaRPr lang="en-US" sz="1400" dirty="0"/>
          </a:p>
          <a:p>
            <a:r>
              <a:rPr lang="en-US" sz="1400" b="1" dirty="0"/>
              <a:t> </a:t>
            </a:r>
            <a:endParaRPr lang="en-US" sz="1400" dirty="0"/>
          </a:p>
          <a:p>
            <a:r>
              <a:rPr lang="ar-SA" sz="1400" b="1" dirty="0"/>
              <a:t>نوع اللجنة</a:t>
            </a:r>
            <a:endParaRPr lang="en-US" sz="1400" dirty="0"/>
          </a:p>
          <a:p>
            <a:r>
              <a:rPr lang="ar-SA" sz="1400" b="1" dirty="0"/>
              <a:t>مؤقتة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الأعضاء</a:t>
            </a:r>
            <a:endParaRPr lang="en-US" sz="1400" dirty="0"/>
          </a:p>
          <a:p>
            <a:r>
              <a:rPr lang="ar-SA" sz="1400" b="1" dirty="0"/>
              <a:t> 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د. مسلم بن محمد الدوسري                         رئيساً</a:t>
            </a:r>
            <a:endParaRPr lang="en-US" sz="1400" dirty="0"/>
          </a:p>
          <a:p>
            <a:r>
              <a:rPr lang="ar-SA" sz="1400" b="1" dirty="0"/>
              <a:t>أ. مشاري عائض </a:t>
            </a:r>
            <a:r>
              <a:rPr lang="ar-SA" sz="1400" b="1" dirty="0" err="1"/>
              <a:t>الشلوي</a:t>
            </a:r>
            <a:r>
              <a:rPr lang="ar-SA" sz="1400" b="1" dirty="0"/>
              <a:t>                           عضواً</a:t>
            </a:r>
            <a:endParaRPr lang="en-US" sz="1400" dirty="0"/>
          </a:p>
          <a:p>
            <a:r>
              <a:rPr lang="ar-SA" sz="1400" b="1" dirty="0"/>
              <a:t>أ. ناصر بن إبراهيم اليوسف                        عضواً</a:t>
            </a:r>
            <a:endParaRPr lang="en-US" sz="1400" dirty="0"/>
          </a:p>
          <a:p>
            <a:r>
              <a:rPr lang="ar-SA" sz="1400" b="1" dirty="0"/>
              <a:t>أ. فيصل بن حاكم الشمري                          عضواً</a:t>
            </a:r>
            <a:endParaRPr lang="en-US" sz="1400" dirty="0"/>
          </a:p>
          <a:p>
            <a:r>
              <a:rPr lang="ar-SA" sz="1400" b="1" dirty="0"/>
              <a:t>د. علي بن حمود الحربي                           نائباً للرئيس</a:t>
            </a:r>
            <a:endParaRPr lang="en-US" sz="1400" dirty="0"/>
          </a:p>
          <a:p>
            <a:r>
              <a:rPr lang="ar-SA" sz="1400" b="1" dirty="0"/>
              <a:t>أ. عبدالعزيز صالح العنزي                         عضواً</a:t>
            </a:r>
            <a:endParaRPr lang="en-US" sz="1400" dirty="0"/>
          </a:p>
          <a:p>
            <a:r>
              <a:rPr lang="ar-SA" sz="1400" b="1" dirty="0"/>
              <a:t>أ. فيصل بن محمد العتيبي                          عضواً</a:t>
            </a:r>
            <a:endParaRPr lang="en-US" sz="1400" dirty="0"/>
          </a:p>
          <a:p>
            <a:r>
              <a:rPr lang="ar-SA" sz="1400" b="1" dirty="0"/>
              <a:t>أ. عبدالمجيد بن سعد السويلم                       أميناً</a:t>
            </a:r>
            <a:endParaRPr lang="en-US" sz="1400" dirty="0"/>
          </a:p>
          <a:p>
            <a:r>
              <a:rPr lang="ar-SA" sz="1400" b="1" dirty="0"/>
              <a:t>د. خالد بن </a:t>
            </a:r>
            <a:r>
              <a:rPr lang="ar-SA" sz="1400" b="1" dirty="0" err="1"/>
              <a:t>ناشي</a:t>
            </a:r>
            <a:r>
              <a:rPr lang="ar-SA" sz="1400" b="1" dirty="0"/>
              <a:t> فايز </a:t>
            </a:r>
            <a:r>
              <a:rPr lang="ar-SA" sz="1400" b="1" dirty="0" err="1"/>
              <a:t>المضيبري</a:t>
            </a:r>
            <a:r>
              <a:rPr lang="ar-SA" sz="1400" b="1" dirty="0"/>
              <a:t>                 عضواً</a:t>
            </a:r>
            <a:endParaRPr lang="en-US" sz="1400" dirty="0"/>
          </a:p>
          <a:p>
            <a:r>
              <a:rPr lang="ar-SA" sz="1400" b="1" dirty="0" err="1"/>
              <a:t>أ.عبدالعزيز</a:t>
            </a:r>
            <a:r>
              <a:rPr lang="ar-SA" sz="1400" b="1" dirty="0"/>
              <a:t> ناصر العيسى                         عضواً</a:t>
            </a:r>
            <a:endParaRPr lang="en-US" sz="1400" dirty="0"/>
          </a:p>
          <a:p>
            <a:r>
              <a:rPr lang="ar-SA" sz="1400" b="1" dirty="0" err="1"/>
              <a:t>أ.سعود</a:t>
            </a:r>
            <a:r>
              <a:rPr lang="ar-SA" sz="1400" b="1" dirty="0"/>
              <a:t> ناصر المطيري                            عضواً</a:t>
            </a:r>
            <a:endParaRPr lang="en-US" sz="1400" dirty="0"/>
          </a:p>
          <a:p>
            <a:r>
              <a:rPr lang="ar-SA" sz="1400" b="1" dirty="0" err="1"/>
              <a:t>أ.فيصل</a:t>
            </a:r>
            <a:r>
              <a:rPr lang="ar-SA" sz="1400" b="1" dirty="0"/>
              <a:t> محمد القحطاني                           عضواً</a:t>
            </a:r>
            <a:endParaRPr lang="en-US" sz="1400" dirty="0"/>
          </a:p>
          <a:p>
            <a:r>
              <a:rPr lang="en-US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2740380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عرض على الشاشة (3:4)‏</PresentationFormat>
  <Paragraphs>24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2015-04-09T05:52:13Z</dcterms:created>
  <dcterms:modified xsi:type="dcterms:W3CDTF">2015-04-09T05:53:56Z</dcterms:modified>
</cp:coreProperties>
</file>