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b="1" dirty="0"/>
              <a:t>1/ مسمى اللجنة : التحضيرية لملتقى الجامعات الناشئة والمسؤولية الاجتماعية</a:t>
            </a:r>
            <a:endParaRPr lang="en-US" dirty="0"/>
          </a:p>
          <a:p>
            <a:r>
              <a:rPr lang="ar-SA" dirty="0"/>
              <a:t>نوع اللجنة : مؤقتة .</a:t>
            </a:r>
            <a:endParaRPr lang="en-US" dirty="0"/>
          </a:p>
          <a:p>
            <a:r>
              <a:rPr lang="en-US" b="1" dirty="0"/>
              <a:t>. </a:t>
            </a:r>
            <a:r>
              <a:rPr lang="ar-SA" b="1" dirty="0"/>
              <a:t>مسلم بن محمد الدوسري </a:t>
            </a:r>
            <a:r>
              <a:rPr lang="ar-SA" b="1" dirty="0" err="1"/>
              <a:t>رئيساًأ</a:t>
            </a:r>
            <a:r>
              <a:rPr lang="ar-SA" b="1" dirty="0"/>
              <a:t>. </a:t>
            </a:r>
            <a:endParaRPr lang="en-US" dirty="0"/>
          </a:p>
          <a:p>
            <a:r>
              <a:rPr lang="ar-SA" b="1" dirty="0"/>
              <a:t>عبدالإله بن عبدالله المطيري عضواً </a:t>
            </a:r>
            <a:endParaRPr lang="en-US" dirty="0"/>
          </a:p>
          <a:p>
            <a:r>
              <a:rPr lang="ar-SA" b="1" dirty="0"/>
              <a:t>د. عبدالله سليمان </a:t>
            </a:r>
            <a:r>
              <a:rPr lang="ar-SA" b="1" dirty="0" err="1"/>
              <a:t>السيدعضواً</a:t>
            </a:r>
            <a:endParaRPr lang="en-US" dirty="0"/>
          </a:p>
          <a:p>
            <a:r>
              <a:rPr lang="ar-SA" b="1" dirty="0"/>
              <a:t>د. مسفر بن جبران ال رفعه </a:t>
            </a:r>
            <a:r>
              <a:rPr lang="ar-SA" b="1" dirty="0" err="1"/>
              <a:t>عضواًأ</a:t>
            </a:r>
            <a:r>
              <a:rPr lang="ar-SA" b="1" dirty="0"/>
              <a:t>.</a:t>
            </a:r>
            <a:endParaRPr lang="en-US" dirty="0"/>
          </a:p>
          <a:p>
            <a:r>
              <a:rPr lang="ar-SA" b="1" dirty="0"/>
              <a:t>د. سعيد عبده نافع عضواً</a:t>
            </a:r>
            <a:endParaRPr lang="en-US" dirty="0"/>
          </a:p>
          <a:p>
            <a:r>
              <a:rPr lang="ar-SA" b="1" dirty="0"/>
              <a:t>د. يوسف محمد المهوس عضواً </a:t>
            </a:r>
            <a:endParaRPr lang="en-US" dirty="0"/>
          </a:p>
          <a:p>
            <a:r>
              <a:rPr lang="ar-SA" b="1" dirty="0"/>
              <a:t>د. عبدالعزيز بن عبدالله رشو </a:t>
            </a:r>
            <a:r>
              <a:rPr lang="ar-SA" b="1" dirty="0" err="1"/>
              <a:t>دنائباً</a:t>
            </a:r>
            <a:r>
              <a:rPr lang="ar-SA" b="1" dirty="0"/>
              <a:t> للرئيس </a:t>
            </a:r>
            <a:endParaRPr lang="en-US" dirty="0"/>
          </a:p>
          <a:p>
            <a:r>
              <a:rPr lang="ar-SA" b="1" dirty="0"/>
              <a:t>أحمد فضل الله السليم عضواً </a:t>
            </a:r>
            <a:endParaRPr lang="en-US" dirty="0"/>
          </a:p>
          <a:p>
            <a:r>
              <a:rPr lang="ar-SA" b="1" dirty="0"/>
              <a:t>أ. سعود بن سليمان </a:t>
            </a:r>
            <a:r>
              <a:rPr lang="ar-SA" b="1" dirty="0" err="1"/>
              <a:t>الدعفس</a:t>
            </a:r>
            <a:r>
              <a:rPr lang="ar-SA" b="1" dirty="0"/>
              <a:t> أميناً وعضواً </a:t>
            </a:r>
            <a:endParaRPr lang="en-US" dirty="0"/>
          </a:p>
          <a:p>
            <a:r>
              <a:rPr lang="ar-SA" b="1" dirty="0"/>
              <a:t>د. عبدالله رفود </a:t>
            </a:r>
            <a:r>
              <a:rPr lang="ar-SA" b="1" dirty="0" err="1"/>
              <a:t>السفيانيعضواً</a:t>
            </a:r>
            <a:r>
              <a:rPr lang="ar-SA" dirty="0"/>
              <a:t> 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b="1" dirty="0"/>
              <a:t>2/ مسمى اللجنة</a:t>
            </a:r>
            <a:r>
              <a:rPr lang="ar-SA" dirty="0"/>
              <a:t>  :  </a:t>
            </a:r>
            <a:r>
              <a:rPr lang="ar-SA" b="1" dirty="0"/>
              <a:t>ترجمة دليل ( </a:t>
            </a:r>
            <a:r>
              <a:rPr lang="ar-SA" b="1" dirty="0" err="1"/>
              <a:t>أوشا</a:t>
            </a:r>
            <a:r>
              <a:rPr lang="ar-SA" b="1" dirty="0"/>
              <a:t> ) للسلامة في المختبرات</a:t>
            </a:r>
            <a:endParaRPr lang="en-US" dirty="0"/>
          </a:p>
          <a:p>
            <a:r>
              <a:rPr lang="ar-SA" b="1" dirty="0"/>
              <a:t>نوع اللجنة : مؤقتة 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3392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457200" y="2790031"/>
          <a:ext cx="8229600" cy="21296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د. مسلم بن محمد الدوسري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رئيساً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أ. عبدالله بن محمد الواصل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أ. عبدالإله بن عبدالله المطيري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أميناً وعضواً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أ. أيمن عبدالعزيز غالب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أ.مريم بنت فلاح العتيبي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د. السيد محمد علي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7892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40989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عرض على الشاشة (3:4)‏</PresentationFormat>
  <Paragraphs>27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2015-04-09T05:52:13Z</dcterms:created>
  <dcterms:modified xsi:type="dcterms:W3CDTF">2015-04-09T05:55:07Z</dcterms:modified>
</cp:coreProperties>
</file>