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0283" y="764704"/>
            <a:ext cx="4572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b="1" dirty="0"/>
              <a:t>مسمى اللجنة : استكمال ومراجعة بيانات المشاريع</a:t>
            </a:r>
            <a:endParaRPr lang="en-US" sz="1400" dirty="0"/>
          </a:p>
          <a:p>
            <a:r>
              <a:rPr lang="en-US" sz="1400" b="1" dirty="0"/>
              <a:t> 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b="1" dirty="0"/>
              <a:t>نوع اللجنة</a:t>
            </a:r>
            <a:endParaRPr lang="en-US" sz="1400" dirty="0"/>
          </a:p>
          <a:p>
            <a:r>
              <a:rPr lang="ar-SA" sz="1400" b="1" dirty="0"/>
              <a:t>مؤقتة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b="1" dirty="0"/>
              <a:t>الأعضاء</a:t>
            </a:r>
            <a:endParaRPr lang="en-US" sz="1400" dirty="0"/>
          </a:p>
          <a:p>
            <a:r>
              <a:rPr lang="ar-SA" sz="1400" b="1" dirty="0"/>
              <a:t> </a:t>
            </a:r>
            <a:endParaRPr lang="en-US" sz="1400" dirty="0"/>
          </a:p>
          <a:p>
            <a:r>
              <a:rPr lang="ar-SA" sz="1400" b="1" dirty="0"/>
              <a:t>د. مسلم بن محمد الدوسري                      رئيساً</a:t>
            </a:r>
            <a:endParaRPr lang="en-US" sz="1400" dirty="0"/>
          </a:p>
          <a:p>
            <a:r>
              <a:rPr lang="ar-SA" sz="1400" b="1" dirty="0"/>
              <a:t>أ. ظافر بن محمد الشهري                       عضواً</a:t>
            </a:r>
            <a:endParaRPr lang="en-US" sz="1400" dirty="0"/>
          </a:p>
          <a:p>
            <a:r>
              <a:rPr lang="ar-SA" sz="1400" b="1" dirty="0" err="1"/>
              <a:t>أ.أحمد</a:t>
            </a:r>
            <a:r>
              <a:rPr lang="ar-SA" sz="1400" b="1" dirty="0"/>
              <a:t> بن عبدالعزيز الموسى                    عضواً</a:t>
            </a:r>
            <a:endParaRPr lang="en-US" sz="1400" dirty="0"/>
          </a:p>
          <a:p>
            <a:r>
              <a:rPr lang="ar-SA" sz="1400" b="1" dirty="0" err="1"/>
              <a:t>أ.يزيد</a:t>
            </a:r>
            <a:r>
              <a:rPr lang="ar-SA" sz="1400" b="1" dirty="0"/>
              <a:t> بن عبدالمحسن </a:t>
            </a:r>
            <a:r>
              <a:rPr lang="ar-SA" sz="1400" b="1" dirty="0" err="1"/>
              <a:t>العتيقي</a:t>
            </a:r>
            <a:r>
              <a:rPr lang="ar-SA" sz="1400" b="1" dirty="0"/>
              <a:t>                    عضواً</a:t>
            </a:r>
            <a:endParaRPr lang="en-US" sz="1400" dirty="0"/>
          </a:p>
          <a:p>
            <a:r>
              <a:rPr lang="ar-SA" sz="1400" b="1" dirty="0"/>
              <a:t>أ. فهد بن ابراهيم الرميح                         عضواً</a:t>
            </a:r>
            <a:endParaRPr lang="en-US" sz="1400" dirty="0"/>
          </a:p>
          <a:p>
            <a:r>
              <a:rPr lang="ar-SA" sz="1400" b="1" dirty="0"/>
              <a:t>م. عبدالله صالح ال صالح                       عضواً</a:t>
            </a:r>
            <a:endParaRPr lang="en-US" sz="1400" dirty="0"/>
          </a:p>
          <a:p>
            <a:r>
              <a:rPr lang="ar-SA" sz="1400" b="1" dirty="0"/>
              <a:t>أ. خالد بن ابراهيم السليمان                     عضواً</a:t>
            </a:r>
            <a:endParaRPr lang="en-US" sz="1400" dirty="0"/>
          </a:p>
          <a:p>
            <a:r>
              <a:rPr lang="ar-SA" sz="1400" b="1" dirty="0"/>
              <a:t>أ. عبدالله بن عبدالكريم المسعود                عضواً</a:t>
            </a:r>
            <a:endParaRPr lang="en-US" sz="1400" dirty="0"/>
          </a:p>
          <a:p>
            <a:r>
              <a:rPr lang="ar-SA" sz="1400" b="1" dirty="0"/>
              <a:t>أ. عبدالرحمن مسلم السبيعي                    أميناً وعضواً</a:t>
            </a:r>
            <a:endParaRPr lang="en-US" sz="1400" dirty="0"/>
          </a:p>
          <a:p>
            <a:r>
              <a:rPr lang="ar-SA" sz="1400" b="1" dirty="0" err="1"/>
              <a:t>أ.جمال</a:t>
            </a:r>
            <a:r>
              <a:rPr lang="ar-SA" sz="1400" b="1" dirty="0"/>
              <a:t> بن ناصر الحربي                        عضواً</a:t>
            </a:r>
            <a:endParaRPr lang="en-US" sz="1400" dirty="0"/>
          </a:p>
          <a:p>
            <a:r>
              <a:rPr lang="ar-SA" sz="1400" b="1" dirty="0" err="1"/>
              <a:t>أ.خالد</a:t>
            </a:r>
            <a:r>
              <a:rPr lang="ar-SA" sz="1400" b="1" dirty="0"/>
              <a:t> عبدالهادي العتيبي                         عضواً</a:t>
            </a:r>
            <a:endParaRPr lang="en-US" sz="1400" dirty="0"/>
          </a:p>
          <a:p>
            <a:r>
              <a:rPr lang="ar-SA" sz="1400" b="1" dirty="0"/>
              <a:t>أ. عبدالرحمن بن علي الفيصل                  عضواً</a:t>
            </a:r>
            <a:endParaRPr lang="en-US" sz="1400" dirty="0"/>
          </a:p>
          <a:p>
            <a:r>
              <a:rPr lang="ar-SA" sz="1400" b="1" dirty="0" err="1"/>
              <a:t>أ.حسن</a:t>
            </a:r>
            <a:r>
              <a:rPr lang="ar-SA" sz="1400" b="1" dirty="0"/>
              <a:t> عثمان الحقيل                            عضواً</a:t>
            </a:r>
            <a:endParaRPr lang="en-US" sz="1400" dirty="0"/>
          </a:p>
          <a:p>
            <a:r>
              <a:rPr lang="ar-SA" sz="1400" b="1" dirty="0" err="1"/>
              <a:t>م.أحمد</a:t>
            </a:r>
            <a:r>
              <a:rPr lang="ar-SA" sz="1400" b="1" dirty="0"/>
              <a:t> انس العبد                                 عضواً</a:t>
            </a:r>
            <a:endParaRPr lang="en-US" sz="1400" dirty="0"/>
          </a:p>
          <a:p>
            <a:r>
              <a:rPr lang="ar-SA" sz="1400" b="1" dirty="0" err="1"/>
              <a:t>أ.وليد</a:t>
            </a:r>
            <a:r>
              <a:rPr lang="ar-SA" sz="1400" b="1" dirty="0"/>
              <a:t> بن حمد بن ركبان                         عضواً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en-US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5043675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26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2015-04-09T05:52:13Z</dcterms:created>
  <dcterms:modified xsi:type="dcterms:W3CDTF">2015-04-09T05:55:53Z</dcterms:modified>
</cp:coreProperties>
</file>