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10" d="100"/>
          <a:sy n="110" d="100"/>
        </p:scale>
        <p:origin x="-174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2123728" y="69269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SA" b="1" dirty="0"/>
              <a:t>مسمى اللجنة : الحماية الفكرية</a:t>
            </a:r>
            <a:endParaRPr lang="en-US" dirty="0"/>
          </a:p>
          <a:p>
            <a:r>
              <a:rPr lang="en-US" b="1" dirty="0"/>
              <a:t> </a:t>
            </a:r>
            <a:endParaRPr lang="en-US" dirty="0"/>
          </a:p>
          <a:p>
            <a:r>
              <a:rPr lang="ar-SA" b="1" dirty="0"/>
              <a:t>نوع اللجنة</a:t>
            </a:r>
            <a:endParaRPr lang="en-US" dirty="0"/>
          </a:p>
          <a:p>
            <a:r>
              <a:rPr lang="ar-SA" b="1" dirty="0"/>
              <a:t>مؤقتة</a:t>
            </a:r>
            <a:endParaRPr lang="ar-SA" dirty="0"/>
          </a:p>
        </p:txBody>
      </p:sp>
      <p:graphicFrame>
        <p:nvGraphicFramePr>
          <p:cNvPr id="5" name="جدول 4"/>
          <p:cNvGraphicFramePr>
            <a:graphicFrameLocks noGrp="1"/>
          </p:cNvGraphicFramePr>
          <p:nvPr/>
        </p:nvGraphicFramePr>
        <p:xfrm>
          <a:off x="890900" y="2933160"/>
          <a:ext cx="7362200" cy="18009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32876"/>
                <a:gridCol w="3629324"/>
              </a:tblGrid>
              <a:tr h="0"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العضو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صفته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</a:tr>
              <a:tr h="0"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د. مسلم بن محمد الدوسري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رئيساً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</a:tr>
              <a:tr h="0"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د. ثامر بن شليح الحربي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عضواً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</a:tr>
              <a:tr h="0"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د. فيصل بن فرج المطيري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أميناً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</a:tr>
              <a:tr h="0"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د. عبدالله بن خليفة السويكت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عضواً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</a:tr>
              <a:tr h="0"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د.عبدالرحمن أحمد السبت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</a:rPr>
                        <a:t>عضواً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656916" y="2022903"/>
            <a:ext cx="1917384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2000" b="1" i="0" u="none" strike="noStrike" cap="none" normalizeH="0" baseline="0" dirty="0" smtClean="0">
                <a:ln>
                  <a:noFill/>
                </a:ln>
                <a:solidFill>
                  <a:srgbClr val="3C3C3C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الأعضاء</a:t>
            </a:r>
            <a:endParaRPr kumimoji="0" lang="en-US" altLang="ar-SA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ar-S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1089128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</Words>
  <Application>Microsoft Office PowerPoint</Application>
  <PresentationFormat>عرض على الشاشة (3:4)‏</PresentationFormat>
  <Paragraphs>17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Mishari Alshalawi</dc:creator>
  <cp:lastModifiedBy>Mishari Alshalawi</cp:lastModifiedBy>
  <cp:revision>1</cp:revision>
  <dcterms:created xsi:type="dcterms:W3CDTF">2015-04-09T05:52:13Z</dcterms:created>
  <dcterms:modified xsi:type="dcterms:W3CDTF">2015-04-09T05:57:25Z</dcterms:modified>
</cp:coreProperties>
</file>