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23728" y="69269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b="1" dirty="0"/>
              <a:t>مسمى اللجنة : الحماية الفكرية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ar-SA" b="1" dirty="0"/>
              <a:t>نوع اللجنة</a:t>
            </a:r>
            <a:endParaRPr lang="en-US" dirty="0"/>
          </a:p>
          <a:p>
            <a:r>
              <a:rPr lang="ar-SA" b="1" dirty="0"/>
              <a:t>مؤقتة</a:t>
            </a:r>
            <a:endParaRPr lang="ar-SA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890900" y="2933160"/>
          <a:ext cx="7362200" cy="1800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2876"/>
                <a:gridCol w="3629324"/>
              </a:tblGrid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العضو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صفته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مسلم بن محمد الدوسري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رئيساً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ثامر بن شليح الحربي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فيصل بن فرج المطيري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أميناً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عبدالله بن خليفة السويكت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د.عبدالرحمن أحمد السبت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عضواً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56916" y="2022903"/>
            <a:ext cx="191738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1" i="0" u="none" strike="noStrike" cap="none" normalizeH="0" baseline="0" dirty="0" smtClean="0">
                <a:ln>
                  <a:noFill/>
                </a:ln>
                <a:solidFill>
                  <a:srgbClr val="3C3C3C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الأعضاء</a:t>
            </a:r>
            <a:endParaRPr kumimoji="0" lang="en-US" altLang="ar-S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08912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عرض على الشاشة (3:4)‏</PresentationFormat>
  <Paragraphs>17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2015-04-09T05:52:13Z</dcterms:created>
  <dcterms:modified xsi:type="dcterms:W3CDTF">2015-04-09T05:57:25Z</dcterms:modified>
</cp:coreProperties>
</file>