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490842"/>
              </p:ext>
            </p:extLst>
          </p:nvPr>
        </p:nvGraphicFramePr>
        <p:xfrm>
          <a:off x="467544" y="476672"/>
          <a:ext cx="8229600" cy="1162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/>
              </a:tblGrid>
              <a:tr h="59753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</a:rPr>
                        <a:t>مسمى اللجنة  : متابعة أعمال خطة التنمية العاشرة</a:t>
                      </a:r>
                      <a:endParaRPr lang="en-US" sz="11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</a:rPr>
                        <a:t>نوع اللجنة</a:t>
                      </a:r>
                      <a:endParaRPr lang="en-US" sz="11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</a:rPr>
                        <a:t>مؤقتة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637693"/>
              </p:ext>
            </p:extLst>
          </p:nvPr>
        </p:nvGraphicFramePr>
        <p:xfrm>
          <a:off x="899592" y="2924944"/>
          <a:ext cx="7362200" cy="2701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17438"/>
                <a:gridCol w="3644762"/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      العضو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   صفته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مسلم بن محمد الدوسري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رئيساً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خالد بن عبدالله الشافي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نائباً للرئيس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 محمد بن حمد العولة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سعد بن ذعار القحطاني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أ.عبدالعزيز محمد الثميري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 محمد بجاد المشقور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 محمد بن ابراهيم الطحيني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أميناً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عبدالعزيز بن عبدالله رشود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عضواً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969021" y="2389387"/>
            <a:ext cx="4987134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1600" b="1" i="0" u="none" strike="noStrike" cap="none" normalizeH="0" baseline="0" dirty="0" smtClean="0">
                <a:ln>
                  <a:noFill/>
                </a:ln>
                <a:solidFill>
                  <a:srgbClr val="3C3C3C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الأعضاء</a:t>
            </a:r>
            <a:endParaRPr kumimoji="0" lang="en-US" altLang="ar-S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705634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عرض على الشاشة (3:4)‏</PresentationFormat>
  <Paragraphs>23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2015-04-09T05:52:13Z</dcterms:created>
  <dcterms:modified xsi:type="dcterms:W3CDTF">2015-04-09T05:58:15Z</dcterms:modified>
</cp:coreProperties>
</file>