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303253" y="332656"/>
            <a:ext cx="4572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200" b="1" dirty="0"/>
              <a:t>مسمى اللجنة  : إعداد الميزانية ومتابعة بنودها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  <a:p>
            <a:r>
              <a:rPr lang="ar-SA" sz="1200" b="1" dirty="0"/>
              <a:t>نوع اللجنة</a:t>
            </a:r>
            <a:endParaRPr lang="en-US" sz="1200" dirty="0"/>
          </a:p>
          <a:p>
            <a:r>
              <a:rPr lang="ar-SA" sz="1200" b="1" dirty="0"/>
              <a:t>دائمة</a:t>
            </a:r>
            <a:endParaRPr lang="en-US" sz="1200" dirty="0"/>
          </a:p>
          <a:p>
            <a:r>
              <a:rPr lang="ar-SA" sz="1200" b="1" dirty="0"/>
              <a:t>وصف اللجنة</a:t>
            </a:r>
            <a:endParaRPr lang="en-US" sz="1200" dirty="0"/>
          </a:p>
          <a:p>
            <a:r>
              <a:rPr lang="ar-SA" sz="1200" b="1" dirty="0"/>
              <a:t>تتلخص مهمات هذه اللجنة في الآتي: </a:t>
            </a:r>
            <a:endParaRPr lang="en-US" sz="1200" dirty="0"/>
          </a:p>
          <a:p>
            <a:r>
              <a:rPr lang="ar-SA" sz="1200" b="1" dirty="0"/>
              <a:t>1</a:t>
            </a:r>
            <a:r>
              <a:rPr lang="en-US" sz="1200" b="1" dirty="0"/>
              <a:t>- </a:t>
            </a:r>
            <a:r>
              <a:rPr lang="ar-SA" sz="1200" b="1" dirty="0"/>
              <a:t>البدء مبكراً بوضع أطر الميزانية القادمة، وتفاصيلها، وفق ما هو متبع , وفي ضوء مؤشرات الميزانية السابقة , والتشاور مع من له علاقة بذلك في الجامعة. والمتابعة مع وزارة المالية بشأنها , واقتراح لجنة مناقشة الميزانية ومن يتابع مع الوزارة . 2</a:t>
            </a:r>
            <a:endParaRPr lang="en-US" sz="1200" dirty="0"/>
          </a:p>
          <a:p>
            <a:r>
              <a:rPr lang="en-US" sz="1200" b="1" dirty="0"/>
              <a:t>- </a:t>
            </a:r>
            <a:r>
              <a:rPr lang="ar-SA" sz="1200" b="1" dirty="0"/>
              <a:t>المراجعة الدورية لجميع بنود الميزانية وأبوابها، ومعرفة ما تم صرفه وما تم تأمينه ولم تصرف </a:t>
            </a:r>
            <a:r>
              <a:rPr lang="ar-SA" sz="1200" b="1" dirty="0" err="1"/>
              <a:t>مبالغه</a:t>
            </a:r>
            <a:r>
              <a:rPr lang="ar-SA" sz="1200" b="1" dirty="0"/>
              <a:t>، ومتابعة إنهاء إجراءات صرفها، لأصحابها، وإنزالها من أرصدة الميزانية لتظهر الأرقام على حقيقتها. </a:t>
            </a:r>
            <a:endParaRPr lang="en-US" sz="1200" dirty="0"/>
          </a:p>
          <a:p>
            <a:r>
              <a:rPr lang="ar-SA" sz="1200" b="1" dirty="0"/>
              <a:t>3- التحقق المستمر من إنهاء 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  <a:p>
            <a:r>
              <a:rPr lang="ar-SA" sz="1200" b="1" dirty="0"/>
              <a:t>الأعضاء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  <a:p>
            <a:r>
              <a:rPr lang="ar-SA" sz="1200" b="1" dirty="0"/>
              <a:t>د. مسلم بن محمد الدوسري                              رئيساً</a:t>
            </a:r>
            <a:endParaRPr lang="en-US" sz="1200" dirty="0"/>
          </a:p>
          <a:p>
            <a:r>
              <a:rPr lang="ar-SA" sz="1200" b="1" dirty="0"/>
              <a:t>د. محمد بن عبد الرزاق الدويش                        عضواً</a:t>
            </a:r>
            <a:endParaRPr lang="en-US" sz="1200" dirty="0"/>
          </a:p>
          <a:p>
            <a:r>
              <a:rPr lang="ar-SA" sz="1200" b="1" dirty="0"/>
              <a:t>د. عمر بن محمد </a:t>
            </a:r>
            <a:r>
              <a:rPr lang="ar-SA" sz="1200" b="1" dirty="0" err="1"/>
              <a:t>المتيهي</a:t>
            </a:r>
            <a:r>
              <a:rPr lang="ar-SA" sz="1200" b="1" dirty="0"/>
              <a:t>                                عضواً</a:t>
            </a:r>
            <a:endParaRPr lang="en-US" sz="1200" dirty="0"/>
          </a:p>
          <a:p>
            <a:r>
              <a:rPr lang="ar-SA" sz="1200" b="1" dirty="0"/>
              <a:t>د. خالد بن محمد الجار الله                               عضواً</a:t>
            </a:r>
            <a:endParaRPr lang="en-US" sz="1200" dirty="0"/>
          </a:p>
          <a:p>
            <a:r>
              <a:rPr lang="ar-SA" sz="1200" b="1" dirty="0"/>
              <a:t>أ. خالد بن عبدالرحمن </a:t>
            </a:r>
            <a:r>
              <a:rPr lang="ar-SA" sz="1200" b="1" dirty="0" err="1"/>
              <a:t>أباحسين</a:t>
            </a:r>
            <a:r>
              <a:rPr lang="ar-SA" sz="1200" b="1" dirty="0"/>
              <a:t>                          عضواً</a:t>
            </a:r>
            <a:endParaRPr lang="en-US" sz="1200" dirty="0"/>
          </a:p>
          <a:p>
            <a:r>
              <a:rPr lang="ar-SA" sz="1200" b="1" dirty="0"/>
              <a:t>أ. عبدالله بن محمد العبدالجبار                           عضواً</a:t>
            </a:r>
            <a:endParaRPr lang="en-US" sz="1200" dirty="0"/>
          </a:p>
          <a:p>
            <a:r>
              <a:rPr lang="ar-SA" sz="1200" b="1" dirty="0"/>
              <a:t>أ. عبد العزيز بن حمد الشبيعان                         عضواً</a:t>
            </a:r>
            <a:endParaRPr lang="en-US" sz="1200" dirty="0"/>
          </a:p>
          <a:p>
            <a:r>
              <a:rPr lang="ar-SA" sz="1200" b="1" dirty="0" err="1"/>
              <a:t>أ.ناصر</a:t>
            </a:r>
            <a:r>
              <a:rPr lang="ar-SA" sz="1200" b="1" dirty="0"/>
              <a:t> بن حمد </a:t>
            </a:r>
            <a:r>
              <a:rPr lang="ar-SA" sz="1200" b="1" dirty="0" err="1"/>
              <a:t>الدويسي</a:t>
            </a:r>
            <a:r>
              <a:rPr lang="ar-SA" sz="1200" b="1" dirty="0"/>
              <a:t>                                عضواً</a:t>
            </a:r>
            <a:endParaRPr lang="en-US" sz="1200" dirty="0"/>
          </a:p>
          <a:p>
            <a:r>
              <a:rPr lang="ar-SA" sz="1200" b="1" dirty="0" err="1"/>
              <a:t>أ.أحمد</a:t>
            </a:r>
            <a:r>
              <a:rPr lang="ar-SA" sz="1200" b="1" dirty="0"/>
              <a:t> بن عبدالعزيز الموسى                           عضواً</a:t>
            </a:r>
            <a:endParaRPr lang="en-US" sz="1200" dirty="0"/>
          </a:p>
          <a:p>
            <a:r>
              <a:rPr lang="ar-SA" sz="1200" b="1" dirty="0"/>
              <a:t>أ. وليد بن موسى الحمدان                                أميناً وعضواً</a:t>
            </a:r>
            <a:endParaRPr lang="en-US" sz="1200" dirty="0"/>
          </a:p>
          <a:p>
            <a:r>
              <a:rPr lang="ar-SA" sz="1200" b="1" dirty="0"/>
              <a:t>أ. عبدالله حسن العولة                                    عضواً</a:t>
            </a:r>
            <a:endParaRPr lang="en-US" sz="1200" dirty="0"/>
          </a:p>
          <a:p>
            <a:r>
              <a:rPr lang="ar-SA" sz="1200" b="1" dirty="0"/>
              <a:t>د. سعد بن ذعار القحطاني                              عضواً</a:t>
            </a:r>
            <a:endParaRPr lang="en-US" sz="1200" dirty="0"/>
          </a:p>
          <a:p>
            <a:r>
              <a:rPr lang="ar-SA" sz="1200" b="1" dirty="0" err="1"/>
              <a:t>د.فهد</a:t>
            </a:r>
            <a:r>
              <a:rPr lang="ar-SA" sz="1200" b="1" dirty="0"/>
              <a:t> بن عبدالله بن جدوع                              عضواً</a:t>
            </a:r>
            <a:endParaRPr lang="en-US" sz="1200" dirty="0"/>
          </a:p>
          <a:p>
            <a:r>
              <a:rPr lang="ar-SA" sz="1200" b="1" dirty="0"/>
              <a:t>أ. عثمان بن حمد العيسى                               عضواً</a:t>
            </a:r>
            <a:endParaRPr lang="en-US" sz="1200" dirty="0"/>
          </a:p>
          <a:p>
            <a:r>
              <a:rPr lang="ar-SA" sz="1200" b="1" dirty="0"/>
              <a:t>أ. محمد بجاد </a:t>
            </a:r>
            <a:r>
              <a:rPr lang="ar-SA" sz="1200" b="1" dirty="0" err="1"/>
              <a:t>المشقور</a:t>
            </a:r>
            <a:r>
              <a:rPr lang="ar-SA" sz="1200" b="1" dirty="0"/>
              <a:t>                                   عضواً</a:t>
            </a:r>
            <a:endParaRPr lang="en-US" sz="1200" dirty="0"/>
          </a:p>
          <a:p>
            <a:r>
              <a:rPr lang="ar-SA" sz="1200" b="1" dirty="0"/>
              <a:t>م. فوزان بن محمد الفهد                                 عضواً</a:t>
            </a:r>
            <a:endParaRPr lang="en-US" sz="1200" dirty="0"/>
          </a:p>
          <a:p>
            <a:r>
              <a:rPr lang="ar-SA" sz="1200" b="1" dirty="0"/>
              <a:t>أ. أحمد بن عبدالرحمن </a:t>
            </a:r>
            <a:r>
              <a:rPr lang="ar-SA" sz="1200" b="1" dirty="0" err="1"/>
              <a:t>الباتل</a:t>
            </a:r>
            <a:r>
              <a:rPr lang="ar-SA" sz="1200" b="1" dirty="0"/>
              <a:t>                            عضواً</a:t>
            </a:r>
            <a:endParaRPr lang="en-US" sz="1200" dirty="0"/>
          </a:p>
          <a:p>
            <a:r>
              <a:rPr lang="en-US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9673914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عرض على الشاشة (3:4)‏</PresentationFormat>
  <Paragraphs>30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2015-04-09T05:31:37Z</dcterms:created>
  <dcterms:modified xsi:type="dcterms:W3CDTF">2015-04-09T05:32:11Z</dcterms:modified>
</cp:coreProperties>
</file>