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087907"/>
              </p:ext>
            </p:extLst>
          </p:nvPr>
        </p:nvGraphicFramePr>
        <p:xfrm>
          <a:off x="457200" y="1196752"/>
          <a:ext cx="8229600" cy="4040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62473"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>
                          <a:effectLst/>
                        </a:rPr>
                        <a:t>مسمى اللجنة : السلامة والأمن الجامعي في الجامعة</a:t>
                      </a:r>
                      <a:endParaRPr lang="en-US" sz="110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>
                          <a:effectLst/>
                        </a:rPr>
                        <a:t>نوع اللجنة</a:t>
                      </a:r>
                      <a:endParaRPr lang="en-US" sz="110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>
                          <a:effectLst/>
                        </a:rPr>
                        <a:t>دائمة</a:t>
                      </a:r>
                      <a:endParaRPr lang="en-US" sz="110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>
                          <a:effectLst/>
                        </a:rPr>
                        <a:t>وصف اللجنة</a:t>
                      </a:r>
                      <a:endParaRPr lang="en-US" sz="110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>
                          <a:effectLst/>
                        </a:rPr>
                        <a:t>تتلخص مهمات هذه اللجنة في الآتي :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1200">
                          <a:effectLst/>
                        </a:rPr>
                        <a:t>إجراء الدراسات اللازمة لوضع الخطط والسياسات التنفيذية لعمل السلامة والأمن الجامعي, في جانبه الوقائي, والعلاجي, والتنفيذي.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1200">
                          <a:effectLst/>
                        </a:rPr>
                        <a:t>الاستفادة من تجارب المؤسسات والدوائر ذات التجارب المتميزة في مجال السلامة والأمن بعامة, والجامعي بخاصة.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ar-SA" sz="1200">
                          <a:effectLst/>
                        </a:rPr>
                        <a:t>العمل على تكوين أقسام متخصصة في الدراسات المهنية لهذه المهمات, وأخرى متخصصة في الجوانب الوقائية, والعلاجية, إضافة إلى مهمات الحراسة والدوريات الخاصة بمنشآت الجامعة, في مقرها الرئيس والفروع.</a:t>
                      </a:r>
                      <a:endParaRPr lang="en-US" sz="1100">
                        <a:effectLst/>
                      </a:endParaRPr>
                    </a:p>
                    <a:p>
                      <a:pPr marL="104775"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>
                          <a:effectLst/>
                        </a:rPr>
                        <a:t> 4</a:t>
                      </a:r>
                      <a:r>
                        <a:rPr lang="en-US" sz="1200">
                          <a:effectLst/>
                        </a:rPr>
                        <a:t>- </a:t>
                      </a:r>
                      <a:r>
                        <a:rPr lang="ar-SA" sz="1200">
                          <a:effectLst/>
                        </a:rPr>
                        <a:t>العمل على الاستفادة من التقني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278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66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142679" y="1600197"/>
          <a:ext cx="6858642" cy="45259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2389"/>
                <a:gridCol w="1949103"/>
                <a:gridCol w="2937150"/>
              </a:tblGrid>
              <a:tr h="258363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العضو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صفته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-----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</a:tr>
              <a:tr h="304829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د. مسلم بن محمد الدوسري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رئيساً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rtl="1"/>
                      <a:endParaRPr lang="ar-SA" sz="1500"/>
                    </a:p>
                  </a:txBody>
                  <a:tcPr marL="76207" marR="76207" marT="38104" marB="38104"/>
                </a:tc>
              </a:tr>
              <a:tr h="304829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أ.ناصر بن حمد الدويسي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عضواً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rtl="1"/>
                      <a:endParaRPr lang="ar-SA" sz="1500"/>
                    </a:p>
                  </a:txBody>
                  <a:tcPr marL="76207" marR="76207" marT="38104" marB="38104"/>
                </a:tc>
              </a:tr>
              <a:tr h="304829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أ. بداح بن عبدالرحمن البداح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عضواً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rtl="1"/>
                      <a:endParaRPr lang="ar-SA" sz="1500"/>
                    </a:p>
                  </a:txBody>
                  <a:tcPr marL="76207" marR="76207" marT="38104" marB="38104"/>
                </a:tc>
              </a:tr>
              <a:tr h="304829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أ. عبدالإله بن عبدالله المطيري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عضواً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rtl="1"/>
                      <a:endParaRPr lang="ar-SA" sz="1500"/>
                    </a:p>
                  </a:txBody>
                  <a:tcPr marL="76207" marR="76207" marT="38104" marB="38104"/>
                </a:tc>
              </a:tr>
              <a:tr h="304829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د. أمل بنت عبدالله العتيبي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عضواً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rtl="1"/>
                      <a:endParaRPr lang="ar-SA" sz="1500"/>
                    </a:p>
                  </a:txBody>
                  <a:tcPr marL="76207" marR="76207" marT="38104" marB="38104"/>
                </a:tc>
              </a:tr>
              <a:tr h="304829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د.محمد ثروت عزمي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عضواً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rtl="1"/>
                      <a:endParaRPr lang="ar-SA" sz="1500"/>
                    </a:p>
                  </a:txBody>
                  <a:tcPr marL="76207" marR="76207" marT="38104" marB="38104"/>
                </a:tc>
              </a:tr>
              <a:tr h="304829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د. ثامر بن شليح الحربي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عضواً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rtl="1"/>
                      <a:endParaRPr lang="ar-SA" sz="1500"/>
                    </a:p>
                  </a:txBody>
                  <a:tcPr marL="76207" marR="76207" marT="38104" marB="38104"/>
                </a:tc>
              </a:tr>
              <a:tr h="304829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أ. عثمان بن حمد العيسى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عضواً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rtl="1"/>
                      <a:endParaRPr lang="ar-SA" sz="1500"/>
                    </a:p>
                  </a:txBody>
                  <a:tcPr marL="76207" marR="76207" marT="38104" marB="38104"/>
                </a:tc>
              </a:tr>
              <a:tr h="304829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د. إبراهيم بن عبدالله الزعيبر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عضواً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rtl="1"/>
                      <a:endParaRPr lang="ar-SA" sz="1500"/>
                    </a:p>
                  </a:txBody>
                  <a:tcPr marL="76207" marR="76207" marT="38104" marB="38104"/>
                </a:tc>
              </a:tr>
              <a:tr h="304829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د. صالح بن أحمد الدهش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نائباً للرئيس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rtl="1"/>
                      <a:endParaRPr lang="ar-SA" sz="1500"/>
                    </a:p>
                  </a:txBody>
                  <a:tcPr marL="76207" marR="76207" marT="38104" marB="38104"/>
                </a:tc>
              </a:tr>
              <a:tr h="304829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أ. عبدالرحمن بن عبدالعزيز العبدالجبار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أميناً وعضواً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rtl="1"/>
                      <a:endParaRPr lang="ar-SA" sz="1500"/>
                    </a:p>
                  </a:txBody>
                  <a:tcPr marL="76207" marR="76207" marT="38104" marB="38104"/>
                </a:tc>
              </a:tr>
              <a:tr h="304829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د.ريان غالي البركاتي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عضواً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rtl="1"/>
                      <a:endParaRPr lang="ar-SA" sz="1500"/>
                    </a:p>
                  </a:txBody>
                  <a:tcPr marL="76207" marR="76207" marT="38104" marB="38104"/>
                </a:tc>
              </a:tr>
              <a:tr h="304829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د.محمد عبد المنعم ابراهيم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عضواً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rtl="1"/>
                      <a:endParaRPr lang="ar-SA" sz="1500"/>
                    </a:p>
                  </a:txBody>
                  <a:tcPr marL="76207" marR="76207" marT="38104" marB="38104"/>
                </a:tc>
              </a:tr>
              <a:tr h="304829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أ. سعود بن سليمان الدعفس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</a:rPr>
                        <a:t>أميناً مساعداً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47629" marB="47629" anchor="ctr"/>
                </a:tc>
                <a:tc>
                  <a:txBody>
                    <a:bodyPr/>
                    <a:lstStyle/>
                    <a:p>
                      <a:pPr rtl="1"/>
                      <a:endParaRPr lang="ar-SA" sz="1500" dirty="0"/>
                    </a:p>
                  </a:txBody>
                  <a:tcPr marL="76207" marR="76207" marT="38104" marB="38104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63688" y="506539"/>
            <a:ext cx="51835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800" b="1" i="0" u="none" strike="noStrike" cap="none" normalizeH="0" baseline="0" dirty="0" smtClean="0">
                <a:ln>
                  <a:noFill/>
                </a:ln>
                <a:solidFill>
                  <a:srgbClr val="3C3C3C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الأعضاء</a:t>
            </a:r>
            <a:endParaRPr kumimoji="0" lang="ar-SA" altLang="ar-SA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02408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عرض على الشاشة (3:4)‏</PresentationFormat>
  <Paragraphs>41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2015-04-09T05:37:35Z</dcterms:created>
  <dcterms:modified xsi:type="dcterms:W3CDTF">2015-04-09T05:38:43Z</dcterms:modified>
</cp:coreProperties>
</file>