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-16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547664" y="1166843"/>
            <a:ext cx="53103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b="1" dirty="0"/>
              <a:t>مسمى اللجنة  :ترقيات الموظفين والاستقطاب الإداري. والمسابقات الوظيفية</a:t>
            </a:r>
            <a:endParaRPr lang="en-US" dirty="0"/>
          </a:p>
          <a:p>
            <a:r>
              <a:rPr lang="ar-SA" b="1" dirty="0"/>
              <a:t>نوع اللجنة</a:t>
            </a:r>
            <a:endParaRPr lang="en-US" dirty="0"/>
          </a:p>
          <a:p>
            <a:r>
              <a:rPr lang="ar-SA" b="1" dirty="0"/>
              <a:t>دائمة</a:t>
            </a:r>
            <a:endParaRPr lang="en-US" dirty="0"/>
          </a:p>
          <a:p>
            <a:r>
              <a:rPr lang="ar-SA" b="1" dirty="0"/>
              <a:t>وصف اللجنة</a:t>
            </a:r>
            <a:endParaRPr lang="en-US" dirty="0"/>
          </a:p>
          <a:p>
            <a:r>
              <a:rPr lang="en-US" b="1" dirty="0">
                <a:sym typeface="Symbol"/>
              </a:rPr>
              <a:t></a:t>
            </a:r>
            <a:r>
              <a:rPr lang="en-US" b="1" dirty="0"/>
              <a:t> </a:t>
            </a:r>
            <a:r>
              <a:rPr lang="ar-SA" b="1" dirty="0"/>
              <a:t>وتتلخص مهمات هذه اللجنة في الآتي:</a:t>
            </a:r>
            <a:endParaRPr lang="en-US" dirty="0"/>
          </a:p>
          <a:p>
            <a:pPr lvl="0"/>
            <a:r>
              <a:rPr lang="ar-SA" b="1" dirty="0"/>
              <a:t>العمل على وضع قاعدة بيانات تسهل علميات التدقيق، ومعرفة المستحقين للترقية، وتواريخ استحقاقهم، وإجراءات المفاضلة بينهم في جميع المراتب الوظيفية.</a:t>
            </a:r>
            <a:endParaRPr lang="en-US" dirty="0"/>
          </a:p>
          <a:p>
            <a:pPr lvl="0"/>
            <a:r>
              <a:rPr lang="ar-SA" b="1" dirty="0"/>
              <a:t>تصنيف مستحقي الترقية، وفق القواعد، والتعليمات المنظمة لذلك، وإعداد المحاضر الخاصة بالترقيات، وعرضها على صاحب الصلاحية , بصفة دورية , وبخاصة عند </a:t>
            </a:r>
            <a:r>
              <a:rPr lang="ar-SA" b="1" dirty="0" err="1"/>
              <a:t>وجودوظائف</a:t>
            </a:r>
            <a:r>
              <a:rPr lang="ar-SA" b="1" dirty="0"/>
              <a:t> شاغرة تستحق الترقية عليها .</a:t>
            </a:r>
            <a:endParaRPr lang="en-US" dirty="0"/>
          </a:p>
          <a:p>
            <a:r>
              <a:rPr lang="ar-SA" b="1" dirty="0"/>
              <a:t> 3</a:t>
            </a:r>
            <a:r>
              <a:rPr lang="en-US" b="1" dirty="0"/>
              <a:t>- </a:t>
            </a:r>
            <a:r>
              <a:rPr lang="ar-SA" b="1" dirty="0"/>
              <a:t>تلقي طلبات انتقال الموظفين الإداريين إلى الجامعة ، أو تكليفهم ؛ سواء أكان ذلك بطريق مباشر , أو عن طريق الإحالة من صاحب </a:t>
            </a:r>
            <a:r>
              <a:rPr lang="ar-SA" b="1" dirty="0" err="1"/>
              <a:t>الصلاحيه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40622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457200" y="2158143"/>
          <a:ext cx="8229600" cy="33018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39233"/>
                <a:gridCol w="4090367"/>
              </a:tblGrid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العضو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صفته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د. مسلم بن محمد الدوسري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رئيساً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أ. خالد بن عبدالرحمن أباحسين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عضواً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أ. مساعد بن صالح الخنيني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عضواً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أ. عبدالله بن محمد الواصل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أميناً وعضواً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أ. عبدالله بن ضيدان الحربي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عضواً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أ. متعب بن محمد الميموني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أميناً مساعداً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أ. سعد سليمان السلطان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عضواً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أ. محمد بجاد المشقور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عضواً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د. عبدالعزيز بن عبدالله رشود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نائباً للرئيس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أ.أحمد بن عبدالعزيز الموسى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عضواً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3865457" y="980728"/>
            <a:ext cx="13035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3200" b="1" dirty="0"/>
              <a:t>الأعضاء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13035961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178</Words>
  <Application>Microsoft Office PowerPoint</Application>
  <PresentationFormat>عرض على الشاشة (3:4)‏</PresentationFormat>
  <Paragraphs>31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Mishari Alshalawi</dc:creator>
  <cp:lastModifiedBy>Mishari Alshalawi</cp:lastModifiedBy>
  <cp:revision>1</cp:revision>
  <dcterms:created xsi:type="dcterms:W3CDTF">2015-04-09T05:39:14Z</dcterms:created>
  <dcterms:modified xsi:type="dcterms:W3CDTF">2015-04-09T05:40:13Z</dcterms:modified>
</cp:coreProperties>
</file>