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755576" y="764704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تنسيق أعمال اللجان ومتابعتها</a:t>
            </a:r>
            <a:endParaRPr lang="en-US" dirty="0"/>
          </a:p>
          <a:p>
            <a:r>
              <a:rPr lang="ar-SA" b="1" dirty="0"/>
              <a:t>دائمة</a:t>
            </a:r>
            <a:endParaRPr lang="en-US" dirty="0"/>
          </a:p>
          <a:p>
            <a:r>
              <a:rPr lang="ar-SA" b="1" dirty="0"/>
              <a:t>وتتلخص مهمات هذه اللجنة في الآتي:</a:t>
            </a:r>
            <a:endParaRPr lang="en-US" dirty="0"/>
          </a:p>
          <a:p>
            <a:r>
              <a:rPr lang="ar-SA" b="1" dirty="0"/>
              <a:t> 1</a:t>
            </a:r>
            <a:r>
              <a:rPr lang="en-US" b="1" dirty="0"/>
              <a:t>- </a:t>
            </a:r>
            <a:r>
              <a:rPr lang="ar-SA" b="1" dirty="0"/>
              <a:t>متابعة أعمال اللجان العاملة في الجامعة، ومراجعة محاضرها، ودراستها، والتوصية لصاحب الصلاحية بشأنها. </a:t>
            </a:r>
            <a:endParaRPr lang="en-US" dirty="0"/>
          </a:p>
          <a:p>
            <a:r>
              <a:rPr lang="ar-SA" b="1" dirty="0"/>
              <a:t>2</a:t>
            </a:r>
            <a:r>
              <a:rPr lang="en-US" b="1" dirty="0"/>
              <a:t>- </a:t>
            </a:r>
            <a:r>
              <a:rPr lang="ar-SA" b="1" dirty="0"/>
              <a:t>العمل على تطوير آلية العمل في اللجان , من حيث النماذج الموحدة , وآليات التواصل بين الجنة , واللجان العاملة , وبين اللجان وجهات التنفيذ لما يقر من توصياتها .</a:t>
            </a:r>
            <a:endParaRPr lang="en-US" dirty="0"/>
          </a:p>
          <a:p>
            <a:r>
              <a:rPr lang="ar-SA" b="1" dirty="0"/>
              <a:t> 3</a:t>
            </a:r>
            <a:r>
              <a:rPr lang="en-US" b="1" dirty="0"/>
              <a:t>- </a:t>
            </a:r>
            <a:r>
              <a:rPr lang="ar-SA" b="1" dirty="0"/>
              <a:t>النظر في الحاجة إلى تكوين لجان ذات اختصاصات محددة، أو إسناد ما تظهر الحاجة فيه لنظر جماعي إلى إحدى اللجان القائمة، أو دمج بعض اللجان ببعض.</a:t>
            </a:r>
            <a:endParaRPr lang="en-US" dirty="0"/>
          </a:p>
          <a:p>
            <a:r>
              <a:rPr lang="ar-SA" b="1" dirty="0"/>
              <a:t> 4</a:t>
            </a:r>
            <a:r>
              <a:rPr lang="en-US" b="1" dirty="0"/>
              <a:t>- </a:t>
            </a:r>
            <a:r>
              <a:rPr lang="ar-SA" b="1" dirty="0"/>
              <a:t>حفظ نسخ من محاضر اللجان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6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457200" y="2593181"/>
          <a:ext cx="8229600" cy="2406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9829"/>
                <a:gridCol w="6129771"/>
              </a:tblGrid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د. مسلم بن محمد الدوسري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رئيساً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 عبدالله بن محمد الواصل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 عبدالمجيد بن سعد السويلم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أميناً وعضواً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 منصور بن علي الغريب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 ايوب سليمان السعيد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 حسن بن إبراهيم السعيدان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د. عبدالعزيز بن عبدالله رشود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نائباً للرئيس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>
                          <a:effectLst/>
                        </a:rPr>
                        <a:t>أ. يعقوب بن أحمد اليوسف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1050" dirty="0">
                          <a:effectLst/>
                        </a:rPr>
                        <a:t>عضواً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3359169" y="1268760"/>
            <a:ext cx="1869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/>
              <a:t>أعضاء اللجنة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091546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عرض على الشاشة (3:4)‏</PresentationFormat>
  <Paragraphs>24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2015-04-09T05:40:45Z</dcterms:created>
  <dcterms:modified xsi:type="dcterms:W3CDTF">2015-04-09T05:41:41Z</dcterms:modified>
</cp:coreProperties>
</file>