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692696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600" b="1" dirty="0"/>
              <a:t> </a:t>
            </a:r>
            <a:endParaRPr lang="en-US" sz="1600" dirty="0"/>
          </a:p>
          <a:p>
            <a:pPr algn="ctr"/>
            <a:r>
              <a:rPr lang="ar-SA" sz="1600" b="1" dirty="0"/>
              <a:t>مسمى اللجنة : </a:t>
            </a:r>
            <a:r>
              <a:rPr lang="ar-SA" sz="1600" b="1" dirty="0" err="1"/>
              <a:t>الإشرافيه</a:t>
            </a:r>
            <a:r>
              <a:rPr lang="ar-SA" sz="1600" b="1" dirty="0"/>
              <a:t> لدراسة أنظمة الاتصالات الإدارية والأرشفة الإلكترونية وإجراءات سير العمل</a:t>
            </a:r>
            <a:endParaRPr lang="en-US" sz="1600" dirty="0"/>
          </a:p>
          <a:p>
            <a:r>
              <a:rPr lang="en-US" sz="1600" b="1" dirty="0"/>
              <a:t> </a:t>
            </a:r>
            <a:endParaRPr lang="en-US" sz="1600" dirty="0"/>
          </a:p>
          <a:p>
            <a:pPr algn="ctr"/>
            <a:r>
              <a:rPr lang="ar-SA" sz="1600" b="1" dirty="0"/>
              <a:t> </a:t>
            </a:r>
            <a:endParaRPr lang="en-US" sz="1600" dirty="0"/>
          </a:p>
          <a:p>
            <a:pPr algn="ctr"/>
            <a:r>
              <a:rPr lang="ar-SA" sz="1600" b="1" dirty="0"/>
              <a:t>نوع اللجنة</a:t>
            </a:r>
            <a:endParaRPr lang="en-US" sz="1600" dirty="0"/>
          </a:p>
          <a:p>
            <a:pPr algn="ctr"/>
            <a:r>
              <a:rPr lang="ar-SA" sz="1600" b="1" dirty="0"/>
              <a:t>منبثقة من الدائمة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b="1" dirty="0"/>
              <a:t>الأعضاء</a:t>
            </a:r>
            <a:endParaRPr lang="en-US" sz="1600" dirty="0"/>
          </a:p>
          <a:p>
            <a:r>
              <a:rPr lang="ar-SA" sz="1600" b="1" dirty="0"/>
              <a:t> </a:t>
            </a:r>
            <a:endParaRPr lang="en-US" sz="1600" dirty="0"/>
          </a:p>
          <a:p>
            <a:r>
              <a:rPr lang="ar-SA" sz="1600" b="1" dirty="0"/>
              <a:t> </a:t>
            </a:r>
            <a:endParaRPr lang="en-US" sz="1600" dirty="0"/>
          </a:p>
          <a:p>
            <a:r>
              <a:rPr lang="ar-SA" sz="1600" b="1" dirty="0"/>
              <a:t>د. مسلم بن محمد الدوسري                               رئيساً</a:t>
            </a:r>
            <a:endParaRPr lang="en-US" sz="1600" dirty="0"/>
          </a:p>
          <a:p>
            <a:r>
              <a:rPr lang="ar-SA" sz="1600" b="1" dirty="0"/>
              <a:t>د. عبدالعزيز بن عبدالله رشود                           نائباً للرئيس</a:t>
            </a:r>
            <a:endParaRPr lang="en-US" sz="1600" dirty="0"/>
          </a:p>
          <a:p>
            <a:r>
              <a:rPr lang="ar-SA" sz="1600" b="1" dirty="0"/>
              <a:t>د. عمر بن محمد </a:t>
            </a:r>
            <a:r>
              <a:rPr lang="ar-SA" sz="1600" b="1" dirty="0" err="1"/>
              <a:t>المتيهي</a:t>
            </a:r>
            <a:r>
              <a:rPr lang="ar-SA" sz="1600" b="1" dirty="0"/>
              <a:t>                                 عضواً</a:t>
            </a:r>
            <a:endParaRPr lang="en-US" sz="1600" dirty="0"/>
          </a:p>
          <a:p>
            <a:r>
              <a:rPr lang="ar-SA" sz="1600" b="1" dirty="0"/>
              <a:t>د. أحمد بن علي الرميح                                   عضواً</a:t>
            </a:r>
            <a:endParaRPr lang="en-US" sz="1600" dirty="0"/>
          </a:p>
          <a:p>
            <a:r>
              <a:rPr lang="ar-SA" sz="1600" b="1" dirty="0"/>
              <a:t>أ. خالد بن عبدالرحمن </a:t>
            </a:r>
            <a:r>
              <a:rPr lang="ar-SA" sz="1600" b="1" dirty="0" err="1"/>
              <a:t>أباحسين</a:t>
            </a:r>
            <a:r>
              <a:rPr lang="ar-SA" sz="1600" b="1" dirty="0"/>
              <a:t>                           عضواً</a:t>
            </a:r>
            <a:endParaRPr lang="en-US" sz="1600" dirty="0"/>
          </a:p>
          <a:p>
            <a:r>
              <a:rPr lang="ar-SA" sz="1600" b="1" dirty="0"/>
              <a:t>أ. محمد بن حمد العولة                                    أميناً</a:t>
            </a:r>
            <a:endParaRPr lang="en-US" sz="1600" dirty="0"/>
          </a:p>
          <a:p>
            <a:r>
              <a:rPr lang="ar-SA" sz="1600" b="1" dirty="0"/>
              <a:t>د. سعد بن ذعار القحطاني                                عضواً</a:t>
            </a:r>
            <a:endParaRPr lang="en-US" sz="1600" dirty="0"/>
          </a:p>
          <a:p>
            <a:r>
              <a:rPr lang="ar-SA" sz="1600" b="1" dirty="0" err="1"/>
              <a:t>أ.أحمد</a:t>
            </a:r>
            <a:r>
              <a:rPr lang="ar-SA" sz="1600" b="1" dirty="0"/>
              <a:t> بن عبدالعزيز الموسى                            عضواً</a:t>
            </a:r>
            <a:endParaRPr lang="en-US" sz="1600" dirty="0"/>
          </a:p>
          <a:p>
            <a:r>
              <a:rPr lang="ar-SA" sz="1600" b="1" dirty="0" err="1"/>
              <a:t>د.عادل</a:t>
            </a:r>
            <a:r>
              <a:rPr lang="ar-SA" sz="1600" b="1" dirty="0"/>
              <a:t> بن محمد السعيد                                  عضواً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53059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20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2015-04-09T05:43:20Z</dcterms:created>
  <dcterms:modified xsi:type="dcterms:W3CDTF">2015-04-09T05:44:01Z</dcterms:modified>
</cp:coreProperties>
</file>