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SA" b="1" dirty="0"/>
              <a:t>مسمى اللجنة : إعداد التقارير السنوية للجامعة</a:t>
            </a:r>
            <a:endParaRPr lang="en-US" b="1" dirty="0"/>
          </a:p>
          <a:p>
            <a:pPr algn="ctr"/>
            <a:r>
              <a:rPr lang="en-US" b="1" dirty="0"/>
              <a:t> </a:t>
            </a:r>
          </a:p>
          <a:p>
            <a:pPr algn="ctr"/>
            <a:r>
              <a:rPr lang="ar-SA" b="1" dirty="0"/>
              <a:t> </a:t>
            </a:r>
            <a:endParaRPr lang="en-US" b="1" dirty="0"/>
          </a:p>
          <a:p>
            <a:pPr algn="ctr"/>
            <a:r>
              <a:rPr lang="ar-SA" b="1" dirty="0"/>
              <a:t>نوع اللجنة</a:t>
            </a:r>
            <a:endParaRPr lang="en-US" b="1" dirty="0"/>
          </a:p>
          <a:p>
            <a:pPr algn="ctr"/>
            <a:r>
              <a:rPr lang="ar-SA" b="1" dirty="0"/>
              <a:t>منبثقة من </a:t>
            </a:r>
            <a:r>
              <a:rPr lang="ar-SA" b="1" dirty="0" smtClean="0"/>
              <a:t>الدائمة</a:t>
            </a:r>
          </a:p>
          <a:p>
            <a:pPr algn="ctr"/>
            <a:endParaRPr lang="en-US" b="1" dirty="0"/>
          </a:p>
          <a:p>
            <a:r>
              <a:rPr lang="ar-SA" b="1" dirty="0"/>
              <a:t>وصف اللجنة</a:t>
            </a:r>
            <a:endParaRPr lang="en-US" b="1" dirty="0"/>
          </a:p>
          <a:p>
            <a:r>
              <a:rPr lang="en-US" b="1" dirty="0"/>
              <a:t>-  1  </a:t>
            </a:r>
            <a:r>
              <a:rPr lang="ar-SA" b="1" dirty="0"/>
              <a:t>إعداد الترتيبات اللازمة لإصدار التقارير السنوية.</a:t>
            </a:r>
            <a:endParaRPr lang="en-US" b="1" dirty="0"/>
          </a:p>
          <a:p>
            <a:r>
              <a:rPr lang="ar-SA" b="1" dirty="0"/>
              <a:t> 2-  ترجمة التقارير إلى اللغة الانجليزية</a:t>
            </a:r>
            <a:r>
              <a:rPr lang="en-US" b="1" dirty="0"/>
              <a:t>.</a:t>
            </a:r>
          </a:p>
          <a:p>
            <a:r>
              <a:rPr lang="ar-SA" b="1" dirty="0"/>
              <a:t> </a:t>
            </a:r>
            <a:endParaRPr lang="en-US" b="1" dirty="0"/>
          </a:p>
          <a:p>
            <a:r>
              <a:rPr lang="ar-SA" b="1" smtClean="0"/>
              <a:t>الأعضاء</a:t>
            </a:r>
            <a:r>
              <a:rPr lang="ar-SA" b="1"/>
              <a:t> </a:t>
            </a:r>
            <a:r>
              <a:rPr lang="ar-SA" b="1" smtClean="0"/>
              <a:t>:</a:t>
            </a:r>
            <a:endParaRPr lang="en-US" b="1" dirty="0"/>
          </a:p>
          <a:p>
            <a:r>
              <a:rPr lang="ar-SA" b="1" dirty="0"/>
              <a:t> </a:t>
            </a:r>
            <a:endParaRPr lang="en-US" b="1" dirty="0"/>
          </a:p>
          <a:p>
            <a:r>
              <a:rPr lang="ar-SA" b="1" dirty="0"/>
              <a:t>د. مسلم بن محمد الدوسري                      رئيساً</a:t>
            </a:r>
            <a:endParaRPr lang="en-US" b="1" dirty="0"/>
          </a:p>
          <a:p>
            <a:r>
              <a:rPr lang="ar-SA" b="1" dirty="0"/>
              <a:t>أ. محمد بن حمد العولة                           عضواً</a:t>
            </a:r>
            <a:endParaRPr lang="en-US" b="1" dirty="0"/>
          </a:p>
          <a:p>
            <a:r>
              <a:rPr lang="ar-SA" b="1" dirty="0"/>
              <a:t>د. سعد بن ذعار القحطاني                       عضواً</a:t>
            </a:r>
            <a:endParaRPr lang="en-US" b="1" dirty="0"/>
          </a:p>
          <a:p>
            <a:r>
              <a:rPr lang="ar-SA" b="1" dirty="0" err="1"/>
              <a:t>أ.د</a:t>
            </a:r>
            <a:r>
              <a:rPr lang="ar-SA" b="1" dirty="0"/>
              <a:t>. سعيد عبده نافع                               عضواً</a:t>
            </a:r>
            <a:endParaRPr lang="en-US" b="1" dirty="0"/>
          </a:p>
          <a:p>
            <a:r>
              <a:rPr lang="ar-SA" b="1" dirty="0"/>
              <a:t>د. عبدالعزيز بن عبدالله رشود                   عضواً</a:t>
            </a:r>
            <a:endParaRPr lang="en-US" b="1" dirty="0"/>
          </a:p>
          <a:p>
            <a:r>
              <a:rPr lang="ar-SA" b="1" dirty="0"/>
              <a:t>أ. ثامر بن محمد المطيري                       أميناً مساعداً</a:t>
            </a:r>
            <a:endParaRPr lang="en-US" b="1" dirty="0"/>
          </a:p>
          <a:p>
            <a:r>
              <a:rPr lang="ar-SA" b="1" dirty="0"/>
              <a:t>أ. منصور بن علي الغريب                      أميناً وعضواً</a:t>
            </a:r>
            <a:endParaRPr lang="en-US" b="1" dirty="0"/>
          </a:p>
          <a:p>
            <a:r>
              <a:rPr lang="ar-SA" b="1" dirty="0"/>
              <a:t>د. حمد بن ابراهيم العمران                      عضواً</a:t>
            </a:r>
            <a:endParaRPr lang="en-US" dirty="0"/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78939323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عرض على الشاشة (3:4)‏</PresentationFormat>
  <Paragraphs>21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2015-04-09T05:45:11Z</dcterms:created>
  <dcterms:modified xsi:type="dcterms:W3CDTF">2015-04-09T05:46:02Z</dcterms:modified>
</cp:coreProperties>
</file>