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mu.edu.sa/sites/default/files/content-files/slm101_1.doc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259632" y="3000817"/>
            <a:ext cx="73813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r>
              <a:rPr lang="fr-FR" sz="1200" b="1" dirty="0" smtClean="0">
                <a:hlinkClick r:id="rId2"/>
              </a:rPr>
              <a:t/>
            </a:r>
            <a:br>
              <a:rPr lang="fr-FR" sz="1200" b="1" dirty="0" smtClean="0">
                <a:hlinkClick r:id="rId2"/>
              </a:rPr>
            </a:br>
            <a:endParaRPr lang="fr-FR" sz="12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172380"/>
            <a:ext cx="8676456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ar-SA" sz="1400" b="1" dirty="0" smtClean="0"/>
              <a:t/>
            </a:r>
            <a:br>
              <a:rPr lang="ar-SA" sz="1400" b="1" dirty="0" smtClean="0"/>
            </a:br>
            <a:r>
              <a:rPr lang="ar-SA" sz="1400" b="1" dirty="0" smtClean="0"/>
              <a:t>:أهداف المقرر</a:t>
            </a:r>
          </a:p>
          <a:p>
            <a:pPr rtl="1" fontAlgn="base"/>
            <a:r>
              <a:rPr lang="ar-SA" sz="1400" dirty="0" smtClean="0"/>
              <a:t>الهدف الأساسي من هذا </a:t>
            </a:r>
            <a:r>
              <a:rPr lang="ar-SA" sz="1400" dirty="0" err="1" smtClean="0"/>
              <a:t>المقرر:</a:t>
            </a:r>
            <a:endParaRPr lang="ar-SA" sz="1400" dirty="0" smtClean="0"/>
          </a:p>
          <a:p>
            <a:pPr rtl="1" fontAlgn="base"/>
            <a:r>
              <a:rPr lang="ar-SA" sz="1400" dirty="0" smtClean="0"/>
              <a:t>تزويد الطلاب بالمبادئ والمفاهيم الخاصة بالخطر</a:t>
            </a:r>
            <a:br>
              <a:rPr lang="ar-SA" sz="1400" dirty="0" smtClean="0"/>
            </a:br>
            <a:endParaRPr lang="ar-SA" sz="1400" dirty="0" smtClean="0"/>
          </a:p>
          <a:p>
            <a:pPr rtl="1" fontAlgn="base"/>
            <a:r>
              <a:rPr lang="ar-SA" sz="1400" dirty="0" smtClean="0"/>
              <a:t>التعرف على طرق وأساليب إدارة الأخطار</a:t>
            </a:r>
          </a:p>
          <a:p>
            <a:pPr rtl="1" fontAlgn="base"/>
            <a:r>
              <a:rPr lang="ar-SA" sz="1400" dirty="0" smtClean="0"/>
              <a:t>التعرف على الأسس الفنية والقانونية</a:t>
            </a:r>
          </a:p>
          <a:p>
            <a:pPr rtl="1" fontAlgn="base"/>
            <a:r>
              <a:rPr lang="ar-SA" sz="1400" dirty="0" smtClean="0"/>
              <a:t>.الإلمام بالأنواع المختلفة لوثائق التأمين</a:t>
            </a:r>
          </a:p>
          <a:p>
            <a:pPr rtl="1" fontAlgn="base"/>
            <a:r>
              <a:rPr lang="ar-SA" sz="1400" dirty="0" smtClean="0"/>
              <a:t>التعرف علي الوظائف والمهام التي تقوم </a:t>
            </a:r>
            <a:r>
              <a:rPr lang="ar-SA" sz="1400" dirty="0" err="1" smtClean="0"/>
              <a:t>بها</a:t>
            </a:r>
            <a:r>
              <a:rPr lang="ar-SA" sz="1400" dirty="0" smtClean="0"/>
              <a:t> شركة التأمين </a:t>
            </a:r>
            <a:br>
              <a:rPr lang="ar-SA" sz="1400" dirty="0" smtClean="0"/>
            </a:br>
            <a:endParaRPr lang="ar-SA" sz="1400" dirty="0" smtClean="0"/>
          </a:p>
          <a:p>
            <a:pPr rtl="1" fontAlgn="base"/>
            <a:r>
              <a:rPr lang="ar-SA" sz="1400" dirty="0" smtClean="0"/>
              <a:t>تعلم كيفية اختيار الطريقة المناسبة لإدارة الخطر</a:t>
            </a:r>
          </a:p>
          <a:p>
            <a:pPr fontAlgn="base"/>
            <a:r>
              <a:rPr lang="ar-SA" sz="1400" dirty="0" smtClean="0"/>
              <a:t/>
            </a:r>
            <a:br>
              <a:rPr lang="ar-SA" sz="1400" dirty="0" smtClean="0"/>
            </a:br>
            <a:endParaRPr lang="ar-SA" sz="1400" dirty="0" smtClean="0"/>
          </a:p>
          <a:p>
            <a:pPr fontAlgn="base"/>
            <a:r>
              <a:rPr lang="ar-SA" sz="1400" b="1" dirty="0" smtClean="0"/>
              <a:t>:قائمة الموضوعات</a:t>
            </a:r>
          </a:p>
          <a:p>
            <a:pPr rtl="1" fontAlgn="base"/>
            <a:r>
              <a:rPr lang="ar-SA" sz="1400" dirty="0" smtClean="0"/>
              <a:t>الخطر: مفاهيم أساسية</a:t>
            </a:r>
            <a:br>
              <a:rPr lang="ar-SA" sz="1400" dirty="0" smtClean="0"/>
            </a:br>
            <a:endParaRPr lang="ar-SA" sz="1400" dirty="0" smtClean="0"/>
          </a:p>
          <a:p>
            <a:pPr rtl="1" fontAlgn="base"/>
            <a:r>
              <a:rPr lang="ar-SA" sz="1400" dirty="0" smtClean="0"/>
              <a:t>إدارة الخطر</a:t>
            </a:r>
            <a:br>
              <a:rPr lang="ar-SA" sz="1400" dirty="0" smtClean="0"/>
            </a:br>
            <a:endParaRPr lang="ar-SA" sz="1400" dirty="0" smtClean="0"/>
          </a:p>
          <a:p>
            <a:pPr rtl="1" fontAlgn="base"/>
            <a:r>
              <a:rPr lang="ar-SA" sz="1400" dirty="0" smtClean="0"/>
              <a:t>التامين: مفاهيم أساسية</a:t>
            </a:r>
            <a:br>
              <a:rPr lang="ar-SA" sz="1400" dirty="0" smtClean="0"/>
            </a:br>
            <a:endParaRPr lang="ar-SA" sz="1400" dirty="0" smtClean="0"/>
          </a:p>
          <a:p>
            <a:pPr rtl="1" fontAlgn="base"/>
            <a:r>
              <a:rPr lang="ar-SA" sz="1400" dirty="0" smtClean="0"/>
              <a:t>الأسس الرياضية و الإحصائية للتامين</a:t>
            </a:r>
            <a:br>
              <a:rPr lang="ar-SA" sz="1400" dirty="0" smtClean="0"/>
            </a:br>
            <a:endParaRPr lang="ar-SA" sz="1400" dirty="0" smtClean="0"/>
          </a:p>
          <a:p>
            <a:pPr rtl="1" fontAlgn="base"/>
            <a:r>
              <a:rPr lang="ar-SA" sz="1400" dirty="0" smtClean="0"/>
              <a:t>حساب قسط التامين</a:t>
            </a:r>
            <a:br>
              <a:rPr lang="ar-SA" sz="1400" dirty="0" smtClean="0"/>
            </a:br>
            <a:endParaRPr lang="ar-SA" sz="1400" dirty="0" smtClean="0"/>
          </a:p>
          <a:p>
            <a:pPr rtl="1" fontAlgn="base"/>
            <a:r>
              <a:rPr lang="ar-SA" sz="1400" dirty="0" smtClean="0"/>
              <a:t>مبادئ عقد التامين و حساب التعويض</a:t>
            </a:r>
            <a:br>
              <a:rPr lang="ar-SA" sz="1400" dirty="0" smtClean="0"/>
            </a:br>
            <a:endParaRPr lang="ar-SA" sz="1400" dirty="0" smtClean="0"/>
          </a:p>
          <a:p>
            <a:pPr rtl="1" fontAlgn="base"/>
            <a:r>
              <a:rPr lang="ar-SA" sz="1400" dirty="0" smtClean="0"/>
              <a:t>إعادة التامين</a:t>
            </a:r>
            <a:br>
              <a:rPr lang="ar-SA" sz="1400" dirty="0" smtClean="0"/>
            </a:br>
            <a:endParaRPr lang="ar-SA" sz="1400" dirty="0" smtClean="0"/>
          </a:p>
          <a:p>
            <a:pPr rtl="1" fontAlgn="base"/>
            <a:r>
              <a:rPr lang="ar-SA" sz="1400" dirty="0" smtClean="0"/>
              <a:t>التامين في المملكة العربية السعودية</a:t>
            </a:r>
            <a:endParaRPr lang="ar-SA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4381</TotalTime>
  <Words>0</Words>
  <Application>Microsoft Office PowerPoint</Application>
  <PresentationFormat>Affichage à l'écran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57</cp:revision>
  <dcterms:created xsi:type="dcterms:W3CDTF">2015-04-10T09:16:03Z</dcterms:created>
  <dcterms:modified xsi:type="dcterms:W3CDTF">2015-04-17T19:23:53Z</dcterms:modified>
</cp:coreProperties>
</file>